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3" autoAdjust="0"/>
    <p:restoredTop sz="94660"/>
  </p:normalViewPr>
  <p:slideViewPr>
    <p:cSldViewPr showGuides="1">
      <p:cViewPr varScale="1">
        <p:scale>
          <a:sx n="91" d="100"/>
          <a:sy n="91" d="100"/>
        </p:scale>
        <p:origin x="32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7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8678B-1B4D-4652-BA39-60FAA2406C67}" type="datetimeFigureOut">
              <a:rPr lang="fi-FI" smtClean="0"/>
              <a:pPr/>
              <a:t>5.9.2022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C1D27-33AE-48B6-8533-0AD83FE590F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16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D6633-A21D-41F6-9DCA-55C2031F52E3}" type="datetimeFigureOut">
              <a:rPr lang="fi-FI" smtClean="0"/>
              <a:pPr/>
              <a:t>5.9.2022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1084E-A856-495C-B990-28A3E30098E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906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e_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Logo, TE-palvelut, tjänster i service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74507" y="2708920"/>
            <a:ext cx="7701813" cy="1533018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36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74507" y="4365104"/>
            <a:ext cx="7701813" cy="720080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619243" y="6545238"/>
            <a:ext cx="5636998" cy="196131"/>
          </a:xfrm>
        </p:spPr>
        <p:txBody>
          <a:bodyPr/>
          <a:lstStyle/>
          <a:p>
            <a:r>
              <a:rPr lang="fi-FI"/>
              <a:t>Nummela Juha</a:t>
            </a:r>
            <a:endParaRPr lang="fi-FI" dirty="0"/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113" y="566"/>
            <a:ext cx="4077887" cy="685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18174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_title_slide_eu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008" y="-5626"/>
            <a:ext cx="4126992" cy="6858000"/>
          </a:xfrm>
          <a:prstGeom prst="rect">
            <a:avLst/>
          </a:prstGeom>
        </p:spPr>
      </p:pic>
      <p:pic>
        <p:nvPicPr>
          <p:cNvPr id="10" name="Kuva 9" descr="Logo, TE-palvelut, tjänster i services">
            <a:extLst>
              <a:ext uri="{FF2B5EF4-FFF2-40B4-BE49-F238E27FC236}">
                <a16:creationId xmlns:a16="http://schemas.microsoft.com/office/drawing/2014/main" id="{7EB9E96E-D800-431E-8BBC-28DE8C1CD40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" y="668181"/>
            <a:ext cx="4468589" cy="1608691"/>
          </a:xfrm>
          <a:prstGeom prst="rect">
            <a:avLst/>
          </a:prstGeom>
        </p:spPr>
      </p:pic>
      <p:sp>
        <p:nvSpPr>
          <p:cNvPr id="14" name="Otsikko 1"/>
          <p:cNvSpPr>
            <a:spLocks noGrp="1"/>
          </p:cNvSpPr>
          <p:nvPr>
            <p:ph type="ctrTitle"/>
          </p:nvPr>
        </p:nvSpPr>
        <p:spPr>
          <a:xfrm>
            <a:off x="1274507" y="2708920"/>
            <a:ext cx="7701813" cy="1533018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sz="36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Alaotsikko 2"/>
          <p:cNvSpPr>
            <a:spLocks noGrp="1"/>
          </p:cNvSpPr>
          <p:nvPr>
            <p:ph type="subTitle" idx="1"/>
          </p:nvPr>
        </p:nvSpPr>
        <p:spPr>
          <a:xfrm>
            <a:off x="1274507" y="4365104"/>
            <a:ext cx="7701813" cy="720080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Nummela Juha</a:t>
            </a:r>
            <a:endParaRPr lang="fi-FI" dirty="0"/>
          </a:p>
        </p:txBody>
      </p:sp>
      <p:pic>
        <p:nvPicPr>
          <p:cNvPr id="11" name="Kuvan paikkamerkki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37" b="-8"/>
          <a:stretch/>
        </p:blipFill>
        <p:spPr>
          <a:xfrm>
            <a:off x="9552384" y="5013176"/>
            <a:ext cx="1151952" cy="136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50841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616200" y="6545238"/>
            <a:ext cx="6357077" cy="196131"/>
          </a:xfrm>
        </p:spPr>
        <p:txBody>
          <a:bodyPr/>
          <a:lstStyle/>
          <a:p>
            <a:r>
              <a:rPr lang="fi-FI"/>
              <a:t>Nummela Juha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191605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_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84123" y="498462"/>
            <a:ext cx="10196453" cy="111354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089653" y="1844825"/>
            <a:ext cx="4992555" cy="4281339"/>
          </a:xfrm>
        </p:spPr>
        <p:txBody>
          <a:bodyPr/>
          <a:lstStyle>
            <a:lvl1pPr>
              <a:defRPr sz="22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74229" y="1844825"/>
            <a:ext cx="5006347" cy="4281339"/>
          </a:xfrm>
        </p:spPr>
        <p:txBody>
          <a:bodyPr/>
          <a:lstStyle>
            <a:lvl1pPr>
              <a:defRPr sz="22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29.8.2022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Nummela Juha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2263754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_only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Nummela Juha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2026813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29.8.2022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Nummela Juha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98321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084124" y="498462"/>
            <a:ext cx="9332357" cy="11135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55441" y="1772816"/>
            <a:ext cx="9361040" cy="4304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07435" y="6545238"/>
            <a:ext cx="487991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fld id="{90912E3B-9838-4611-AED2-1868E41D44C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498600" y="6545238"/>
            <a:ext cx="1117600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r>
              <a:rPr lang="fi-FI"/>
              <a:t>29.8.2022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619242" y="6545238"/>
            <a:ext cx="6307371" cy="1961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000000"/>
                </a:solidFill>
              </a:defRPr>
            </a:lvl1pPr>
          </a:lstStyle>
          <a:p>
            <a:r>
              <a:rPr lang="fi-FI"/>
              <a:t>Nummela Juha</a:t>
            </a:r>
            <a:endParaRPr lang="fi-FI" dirty="0"/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65855" y="4797722"/>
            <a:ext cx="4827633" cy="2060278"/>
            <a:chOff x="4320000" y="4802400"/>
            <a:chExt cx="4827633" cy="2060278"/>
          </a:xfrm>
        </p:grpSpPr>
        <p:pic>
          <p:nvPicPr>
            <p:cNvPr id="12" name="Kuva 1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0000" y="4802400"/>
              <a:ext cx="4827633" cy="2060278"/>
            </a:xfrm>
            <a:prstGeom prst="rect">
              <a:avLst/>
            </a:prstGeom>
          </p:spPr>
        </p:pic>
        <p:pic>
          <p:nvPicPr>
            <p:cNvPr id="13" name="Kuva 12" descr="TE__LA21_te2logo___B3__NEGA.png"/>
            <p:cNvPicPr>
              <a:picLocks noChangeAspect="1"/>
            </p:cNvPicPr>
            <p:nvPr userDrawn="1"/>
          </p:nvPicPr>
          <p:blipFill>
            <a:blip r:embed="rId9" cstate="print"/>
            <a:stretch>
              <a:fillRect/>
            </a:stretch>
          </p:blipFill>
          <p:spPr>
            <a:xfrm>
              <a:off x="7884368" y="5949280"/>
              <a:ext cx="1020000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548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4" r:id="rId5"/>
    <p:sldLayoutId id="2147483655" r:id="rId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100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7473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36195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5600" algn="l" defTabSz="914400" rtl="0" eaLnBrk="1" latinLnBrk="0" hangingPunct="1">
        <a:lnSpc>
          <a:spcPct val="95000"/>
        </a:lnSpc>
        <a:spcBef>
          <a:spcPts val="600"/>
        </a:spcBef>
        <a:buClr>
          <a:srgbClr val="B6BF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2800" dirty="0"/>
              <a:t>Typpi-päivät 6-7.9.22  TYP-</a:t>
            </a:r>
            <a:r>
              <a:rPr lang="fi-FI" sz="2800" dirty="0" err="1"/>
              <a:t>dagar</a:t>
            </a:r>
            <a:r>
              <a:rPr lang="fi-FI" sz="2800" dirty="0"/>
              <a:t> 6-7.9.22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z="2000" dirty="0"/>
              <a:t>Työkanava Oy                               </a:t>
            </a:r>
            <a:r>
              <a:rPr lang="fi-FI" sz="2000" dirty="0" err="1">
                <a:solidFill>
                  <a:schemeClr val="tx1"/>
                </a:solidFill>
              </a:rPr>
              <a:t>Jobbkanalen</a:t>
            </a:r>
            <a:r>
              <a:rPr lang="fi-FI" sz="2000" dirty="0">
                <a:solidFill>
                  <a:schemeClr val="tx1"/>
                </a:solidFill>
              </a:rPr>
              <a:t> Ab</a:t>
            </a:r>
          </a:p>
          <a:p>
            <a:endParaRPr lang="fi-FI" sz="200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Nummela Juha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923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E080D6-DCE0-9C8D-74FE-0E6816F9E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>
                <a:solidFill>
                  <a:schemeClr val="accent1">
                    <a:lumMod val="50000"/>
                  </a:schemeClr>
                </a:solidFill>
              </a:rPr>
              <a:t>Työkanava koordinaatio käytännössä </a:t>
            </a:r>
            <a:r>
              <a:rPr lang="fi-FI" sz="2000" dirty="0" err="1">
                <a:solidFill>
                  <a:schemeClr val="bg2">
                    <a:lumMod val="25000"/>
                  </a:schemeClr>
                </a:solidFill>
              </a:rPr>
              <a:t>Jobbkanalens</a:t>
            </a:r>
            <a:r>
              <a:rPr lang="fi-FI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bg2">
                    <a:lumMod val="25000"/>
                  </a:schemeClr>
                </a:solidFill>
              </a:rPr>
              <a:t>koordination</a:t>
            </a:r>
            <a:r>
              <a:rPr lang="fi-FI" sz="2000" dirty="0">
                <a:solidFill>
                  <a:schemeClr val="bg2">
                    <a:lumMod val="25000"/>
                  </a:schemeClr>
                </a:solidFill>
              </a:rPr>
              <a:t> i </a:t>
            </a:r>
            <a:r>
              <a:rPr lang="fi-FI" sz="2000" dirty="0" err="1">
                <a:solidFill>
                  <a:schemeClr val="bg2">
                    <a:lumMod val="25000"/>
                  </a:schemeClr>
                </a:solidFill>
              </a:rPr>
              <a:t>praktiken</a:t>
            </a:r>
            <a:endParaRPr lang="fi-FI" sz="20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B6E5DF-DB37-3851-AAF7-CA40B73803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Työkanava Oy:llä on avoimia työpaikkoja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/>
          </a:p>
          <a:p>
            <a:r>
              <a:rPr lang="fi-FI" sz="1800" dirty="0"/>
              <a:t>TE-toimistot ja kuntakokeilut tunnistavat ja seulovat osa-työkykyisiä henkilöitä, jotka soveltuisivat Työkanava Oy:n tehtäviin</a:t>
            </a:r>
          </a:p>
          <a:p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Pohjanmaan TE hyväksyy ’</a:t>
            </a:r>
            <a:r>
              <a:rPr lang="fi-FI" sz="1800" dirty="0" err="1"/>
              <a:t>matchauksen</a:t>
            </a:r>
            <a:r>
              <a:rPr lang="fi-FI" sz="1800" dirty="0"/>
              <a:t>’ ja vahvistaa tämän Työkanava Oy:lle</a:t>
            </a:r>
          </a:p>
          <a:p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Työkanava Oy työllistää henkilön itselleen tai asiakkaalleen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/>
          </a:p>
          <a:p>
            <a:endParaRPr lang="fi-FI" dirty="0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91E28996-D3D8-13B8-C715-FA815900AD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/>
            <a:r>
              <a:rPr lang="fi-FI" sz="1800" dirty="0" err="1"/>
              <a:t>Jobbkanalen</a:t>
            </a:r>
            <a:r>
              <a:rPr lang="fi-FI" sz="1800" dirty="0"/>
              <a:t> Ab </a:t>
            </a:r>
            <a:r>
              <a:rPr lang="fi-FI" sz="1800" dirty="0" err="1"/>
              <a:t>har</a:t>
            </a:r>
            <a:r>
              <a:rPr lang="fi-FI" sz="1800" dirty="0"/>
              <a:t> </a:t>
            </a:r>
            <a:r>
              <a:rPr lang="fi-FI" sz="1800" dirty="0" err="1"/>
              <a:t>lediga</a:t>
            </a:r>
            <a:r>
              <a:rPr lang="fi-FI" sz="1800" dirty="0"/>
              <a:t> </a:t>
            </a:r>
            <a:r>
              <a:rPr lang="fi-FI" sz="1800" dirty="0" err="1"/>
              <a:t>arbetsplatser</a:t>
            </a:r>
            <a:r>
              <a:rPr lang="fi-FI" sz="1800" dirty="0"/>
              <a:t>. </a:t>
            </a:r>
            <a:endParaRPr lang="fi-FI" sz="1800" dirty="0">
              <a:solidFill>
                <a:srgbClr val="FF0000"/>
              </a:solidFill>
            </a:endParaRPr>
          </a:p>
          <a:p>
            <a:endParaRPr lang="fi-FI" sz="1800" dirty="0"/>
          </a:p>
          <a:p>
            <a:r>
              <a:rPr lang="fi-FI" sz="1800" dirty="0"/>
              <a:t>TE-</a:t>
            </a:r>
            <a:r>
              <a:rPr lang="fi-FI" sz="1800" dirty="0" err="1"/>
              <a:t>byråerna</a:t>
            </a:r>
            <a:r>
              <a:rPr lang="fi-FI" sz="1800" dirty="0"/>
              <a:t> </a:t>
            </a:r>
            <a:r>
              <a:rPr lang="fi-FI" sz="1800" dirty="0" err="1"/>
              <a:t>och</a:t>
            </a:r>
            <a:r>
              <a:rPr lang="fi-FI" sz="1800" dirty="0"/>
              <a:t> </a:t>
            </a:r>
            <a:r>
              <a:rPr lang="fi-FI" sz="1800" dirty="0" err="1"/>
              <a:t>kommunförsöken</a:t>
            </a:r>
            <a:r>
              <a:rPr lang="fi-FI" sz="1800" dirty="0"/>
              <a:t> </a:t>
            </a:r>
            <a:r>
              <a:rPr lang="fi-FI" sz="1800" dirty="0" err="1"/>
              <a:t>identifierar</a:t>
            </a:r>
            <a:r>
              <a:rPr lang="fi-FI" sz="1800" dirty="0"/>
              <a:t> </a:t>
            </a:r>
            <a:r>
              <a:rPr lang="fi-FI" sz="1800" dirty="0" err="1"/>
              <a:t>och</a:t>
            </a:r>
            <a:r>
              <a:rPr lang="fi-FI" sz="1800" dirty="0"/>
              <a:t> </a:t>
            </a:r>
            <a:r>
              <a:rPr lang="fi-FI" sz="1800" dirty="0" err="1"/>
              <a:t>sållar</a:t>
            </a:r>
            <a:r>
              <a:rPr lang="fi-FI" sz="1800" dirty="0"/>
              <a:t> </a:t>
            </a:r>
            <a:r>
              <a:rPr lang="fi-FI" sz="1800" dirty="0" err="1"/>
              <a:t>partiellt</a:t>
            </a:r>
            <a:r>
              <a:rPr lang="fi-FI" sz="1800" dirty="0"/>
              <a:t> </a:t>
            </a:r>
            <a:r>
              <a:rPr lang="fi-FI" sz="1800" dirty="0" err="1"/>
              <a:t>arbetsföra</a:t>
            </a:r>
            <a:r>
              <a:rPr lang="fi-FI" sz="1800" dirty="0"/>
              <a:t> </a:t>
            </a:r>
            <a:r>
              <a:rPr lang="fi-FI" sz="1800" dirty="0" err="1"/>
              <a:t>personer</a:t>
            </a:r>
            <a:r>
              <a:rPr lang="fi-FI" sz="1800" dirty="0"/>
              <a:t>, </a:t>
            </a:r>
            <a:r>
              <a:rPr lang="fi-FI" sz="1800" dirty="0" err="1"/>
              <a:t>som</a:t>
            </a:r>
            <a:r>
              <a:rPr lang="fi-FI" sz="1800" dirty="0"/>
              <a:t> </a:t>
            </a:r>
            <a:r>
              <a:rPr lang="fi-FI" sz="1800" dirty="0" err="1"/>
              <a:t>skulle</a:t>
            </a:r>
            <a:r>
              <a:rPr lang="fi-FI" sz="1800" dirty="0"/>
              <a:t> </a:t>
            </a:r>
            <a:r>
              <a:rPr lang="fi-FI" sz="1800" dirty="0" err="1"/>
              <a:t>lämpa</a:t>
            </a:r>
            <a:r>
              <a:rPr lang="fi-FI" sz="1800" dirty="0"/>
              <a:t> </a:t>
            </a:r>
            <a:r>
              <a:rPr lang="fi-FI" sz="1800" dirty="0" err="1"/>
              <a:t>sig</a:t>
            </a:r>
            <a:r>
              <a:rPr lang="fi-FI" sz="1800" dirty="0"/>
              <a:t> för </a:t>
            </a:r>
            <a:r>
              <a:rPr lang="fi-FI" sz="1800" dirty="0" err="1"/>
              <a:t>Jobbkanalen</a:t>
            </a:r>
            <a:r>
              <a:rPr lang="fi-FI" sz="1800" dirty="0"/>
              <a:t> </a:t>
            </a:r>
            <a:r>
              <a:rPr lang="fi-FI" sz="1800" dirty="0" err="1"/>
              <a:t>Ab:s</a:t>
            </a:r>
            <a:r>
              <a:rPr lang="fi-FI" sz="1800" dirty="0"/>
              <a:t> </a:t>
            </a:r>
            <a:r>
              <a:rPr lang="fi-FI" sz="1800" dirty="0" err="1"/>
              <a:t>uppgifter</a:t>
            </a:r>
            <a:r>
              <a:rPr lang="fi-FI" sz="1800" dirty="0"/>
              <a:t>.</a:t>
            </a:r>
          </a:p>
          <a:p>
            <a:pPr marL="285750" indent="-285750"/>
            <a:endParaRPr lang="fi-FI" sz="1800" dirty="0"/>
          </a:p>
          <a:p>
            <a:pPr marL="285750" indent="-285750"/>
            <a:r>
              <a:rPr lang="fi-FI" sz="1800" dirty="0" err="1"/>
              <a:t>Österbottens</a:t>
            </a:r>
            <a:r>
              <a:rPr lang="fi-FI" sz="1800" dirty="0"/>
              <a:t> TE-</a:t>
            </a:r>
            <a:r>
              <a:rPr lang="fi-FI" sz="1800" dirty="0" err="1"/>
              <a:t>byrå</a:t>
            </a:r>
            <a:r>
              <a:rPr lang="fi-FI" sz="1800" dirty="0"/>
              <a:t> </a:t>
            </a:r>
            <a:r>
              <a:rPr lang="fi-FI" sz="1800" dirty="0" err="1"/>
              <a:t>godkänner</a:t>
            </a:r>
            <a:r>
              <a:rPr lang="fi-FI" sz="1800" dirty="0"/>
              <a:t> ’</a:t>
            </a:r>
            <a:r>
              <a:rPr lang="fi-FI" sz="1800" dirty="0" err="1"/>
              <a:t>matchningen</a:t>
            </a:r>
            <a:r>
              <a:rPr lang="fi-FI" sz="1800" dirty="0"/>
              <a:t>’ </a:t>
            </a:r>
            <a:r>
              <a:rPr lang="fi-FI" sz="1800" dirty="0" err="1"/>
              <a:t>och</a:t>
            </a:r>
            <a:r>
              <a:rPr lang="fi-FI" sz="1800" dirty="0"/>
              <a:t> </a:t>
            </a:r>
            <a:r>
              <a:rPr lang="fi-FI" sz="1800" dirty="0" err="1"/>
              <a:t>bekräftar</a:t>
            </a:r>
            <a:r>
              <a:rPr lang="fi-FI" sz="1800" dirty="0"/>
              <a:t> </a:t>
            </a:r>
            <a:r>
              <a:rPr lang="fi-FI" sz="1800" dirty="0" err="1"/>
              <a:t>detta</a:t>
            </a:r>
            <a:r>
              <a:rPr lang="fi-FI" sz="1800" dirty="0"/>
              <a:t> för </a:t>
            </a:r>
            <a:r>
              <a:rPr lang="fi-FI" sz="1800" dirty="0" err="1"/>
              <a:t>Jobbkanalen</a:t>
            </a:r>
            <a:r>
              <a:rPr lang="fi-FI" sz="1800" dirty="0"/>
              <a:t> Ab.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err="1"/>
              <a:t>Jobbkanalen</a:t>
            </a:r>
            <a:r>
              <a:rPr lang="fi-FI" sz="1800" dirty="0"/>
              <a:t> Ab </a:t>
            </a:r>
            <a:r>
              <a:rPr lang="fi-FI" sz="1800" dirty="0" err="1"/>
              <a:t>sysselsätter</a:t>
            </a:r>
            <a:r>
              <a:rPr lang="fi-FI" sz="1800" dirty="0"/>
              <a:t> </a:t>
            </a:r>
            <a:r>
              <a:rPr lang="fi-FI" sz="1800" dirty="0" err="1"/>
              <a:t>personen</a:t>
            </a:r>
            <a:r>
              <a:rPr lang="fi-FI" sz="1800" dirty="0"/>
              <a:t> </a:t>
            </a:r>
            <a:r>
              <a:rPr lang="fi-FI" sz="1800" dirty="0" err="1"/>
              <a:t>till</a:t>
            </a:r>
            <a:r>
              <a:rPr lang="fi-FI" sz="1800" dirty="0"/>
              <a:t> </a:t>
            </a:r>
            <a:r>
              <a:rPr lang="fi-FI" sz="1800" dirty="0" err="1"/>
              <a:t>sig</a:t>
            </a:r>
            <a:r>
              <a:rPr lang="fi-FI" sz="1800" dirty="0"/>
              <a:t> </a:t>
            </a:r>
            <a:r>
              <a:rPr lang="fi-FI" sz="1800" dirty="0" err="1"/>
              <a:t>själv</a:t>
            </a:r>
            <a:r>
              <a:rPr lang="fi-FI" sz="1800" dirty="0"/>
              <a:t> </a:t>
            </a:r>
            <a:r>
              <a:rPr lang="fi-FI" sz="1800" dirty="0" err="1"/>
              <a:t>eller</a:t>
            </a:r>
            <a:r>
              <a:rPr lang="fi-FI" sz="1800" dirty="0"/>
              <a:t> </a:t>
            </a:r>
            <a:r>
              <a:rPr lang="fi-FI" sz="1800" dirty="0" err="1"/>
              <a:t>till</a:t>
            </a:r>
            <a:r>
              <a:rPr lang="fi-FI" sz="1800" dirty="0"/>
              <a:t> </a:t>
            </a:r>
            <a:r>
              <a:rPr lang="fi-FI" sz="1800" dirty="0" err="1"/>
              <a:t>sin</a:t>
            </a:r>
            <a:r>
              <a:rPr lang="fi-FI" sz="1800" dirty="0"/>
              <a:t> </a:t>
            </a:r>
            <a:r>
              <a:rPr lang="fi-FI" sz="1800" dirty="0" err="1"/>
              <a:t>kund</a:t>
            </a:r>
            <a:r>
              <a:rPr lang="fi-FI" sz="1400" dirty="0"/>
              <a:t>. 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C96A33D-C3C1-ADC2-90C1-8B1B586E8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A62E0B6-A368-B399-B20A-5BA7800CB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29.8.2022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0F122F6-868A-3BDF-A3DA-552E1FAD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Nummela Juha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105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3CCA70-2DD2-0082-7738-887C239F2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5" y="521745"/>
            <a:ext cx="10196453" cy="1113543"/>
          </a:xfrm>
        </p:spPr>
        <p:txBody>
          <a:bodyPr/>
          <a:lstStyle/>
          <a:p>
            <a:r>
              <a:rPr lang="fi-FI" sz="2000" b="1" dirty="0">
                <a:solidFill>
                  <a:schemeClr val="accent1">
                    <a:lumMod val="50000"/>
                  </a:schemeClr>
                </a:solidFill>
              </a:rPr>
              <a:t>Osatyökykyisen asiakkaan palveluprosessi – Työkanava Oy</a:t>
            </a:r>
            <a:br>
              <a:rPr lang="fi-FI" sz="20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fi-FI" sz="2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i-FI" sz="2000" b="1" dirty="0" err="1">
                <a:solidFill>
                  <a:schemeClr val="accent1">
                    <a:lumMod val="50000"/>
                  </a:schemeClr>
                </a:solidFill>
              </a:rPr>
              <a:t>Serviceprocessen</a:t>
            </a:r>
            <a:r>
              <a:rPr lang="fi-FI" sz="2000" b="1" dirty="0">
                <a:solidFill>
                  <a:schemeClr val="accent1">
                    <a:lumMod val="50000"/>
                  </a:schemeClr>
                </a:solidFill>
              </a:rPr>
              <a:t> för en </a:t>
            </a:r>
            <a:r>
              <a:rPr lang="fi-FI" sz="2000" b="1" dirty="0" err="1">
                <a:solidFill>
                  <a:schemeClr val="accent1">
                    <a:lumMod val="50000"/>
                  </a:schemeClr>
                </a:solidFill>
              </a:rPr>
              <a:t>partiellt</a:t>
            </a:r>
            <a:r>
              <a:rPr lang="fi-FI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2000" b="1" dirty="0" err="1">
                <a:solidFill>
                  <a:schemeClr val="accent1">
                    <a:lumMod val="50000"/>
                  </a:schemeClr>
                </a:solidFill>
              </a:rPr>
              <a:t>arbetsför</a:t>
            </a:r>
            <a:r>
              <a:rPr lang="fi-FI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i-FI" sz="2000" b="1" dirty="0" err="1">
                <a:solidFill>
                  <a:schemeClr val="accent1">
                    <a:lumMod val="50000"/>
                  </a:schemeClr>
                </a:solidFill>
              </a:rPr>
              <a:t>kund</a:t>
            </a:r>
            <a:r>
              <a:rPr lang="fi-FI" sz="2000" b="1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fi-FI" sz="2000" b="1" dirty="0" err="1">
                <a:solidFill>
                  <a:schemeClr val="accent1">
                    <a:lumMod val="50000"/>
                  </a:schemeClr>
                </a:solidFill>
              </a:rPr>
              <a:t>Jobbkanalen</a:t>
            </a:r>
            <a:r>
              <a:rPr lang="fi-FI" sz="2000" b="1" dirty="0">
                <a:solidFill>
                  <a:schemeClr val="accent1">
                    <a:lumMod val="50000"/>
                  </a:schemeClr>
                </a:solidFill>
              </a:rPr>
              <a:t> Ab</a:t>
            </a:r>
            <a:br>
              <a:rPr lang="fi-FI" sz="2000" dirty="0"/>
            </a:br>
            <a:br>
              <a:rPr lang="fi-FI" sz="20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fi-FI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C0E6A1-B611-0B29-4968-6D4914F2F3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sz="1600" dirty="0"/>
              <a:t>Asiakkaan työnhaun käynnistäminen</a:t>
            </a:r>
          </a:p>
          <a:p>
            <a:r>
              <a:rPr lang="fi-FI" sz="1600" dirty="0"/>
              <a:t>Viimesijaisuuden toteaminen ja tarvittavat URA-merkinnät (0103 Työkanava Oy)</a:t>
            </a:r>
          </a:p>
          <a:p>
            <a:r>
              <a:rPr lang="fi-FI" sz="1600" dirty="0"/>
              <a:t>Työkanava esittää tarpeen (työpaikan kriteerit) POH </a:t>
            </a:r>
            <a:r>
              <a:rPr lang="fi-FI" sz="1600" dirty="0" err="1"/>
              <a:t>TETille</a:t>
            </a:r>
            <a:endParaRPr lang="fi-FI" sz="1600" dirty="0"/>
          </a:p>
          <a:p>
            <a:r>
              <a:rPr lang="fi-FI" sz="1600" dirty="0"/>
              <a:t>TE-hallinnon työkykyverkosto (sis. Työkykykoordinaattorit) </a:t>
            </a:r>
          </a:p>
          <a:p>
            <a:r>
              <a:rPr lang="fi-FI" sz="1600" dirty="0"/>
              <a:t>Tehtävän julkaisu URA-projektina</a:t>
            </a:r>
          </a:p>
          <a:p>
            <a:r>
              <a:rPr lang="fi-FI" sz="1600" dirty="0"/>
              <a:t>Hakijoiden sopivuuden tarkistus / suodatus POH </a:t>
            </a:r>
            <a:r>
              <a:rPr lang="fi-FI" sz="1600" dirty="0" err="1"/>
              <a:t>TETissa</a:t>
            </a:r>
            <a:r>
              <a:rPr lang="fi-FI" sz="1600" dirty="0"/>
              <a:t>(haastattelu meillä)</a:t>
            </a:r>
          </a:p>
          <a:p>
            <a:r>
              <a:rPr lang="fi-FI" sz="1600" dirty="0"/>
              <a:t>Ehdokkaan esittely Työkanava Oy:lle</a:t>
            </a:r>
          </a:p>
          <a:p>
            <a:r>
              <a:rPr lang="fi-FI" sz="1600" dirty="0"/>
              <a:t>Työkanava Oy tekee työsopimuksen</a:t>
            </a:r>
          </a:p>
          <a:p>
            <a:pPr marL="0" indent="0">
              <a:buNone/>
            </a:pPr>
            <a:r>
              <a:rPr lang="fi-FI" sz="1600" dirty="0"/>
              <a:t>      </a:t>
            </a:r>
          </a:p>
          <a:p>
            <a:r>
              <a:rPr lang="fi-FI" sz="1600" dirty="0"/>
              <a:t>Prosessi jatkuu Työkanavassa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60AEBA5-C89E-3646-916F-95BA66DD64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sz="1600" dirty="0" err="1"/>
              <a:t>Inledande</a:t>
            </a:r>
            <a:r>
              <a:rPr lang="fi-FI" sz="1600" dirty="0"/>
              <a:t> av </a:t>
            </a:r>
            <a:r>
              <a:rPr lang="fi-FI" sz="1600" dirty="0" err="1"/>
              <a:t>kundens</a:t>
            </a:r>
            <a:r>
              <a:rPr lang="fi-FI" sz="1600" dirty="0"/>
              <a:t> </a:t>
            </a:r>
            <a:r>
              <a:rPr lang="fi-FI" sz="1600" dirty="0" err="1"/>
              <a:t>jobbsökning</a:t>
            </a:r>
            <a:endParaRPr lang="fi-FI" sz="1600" dirty="0"/>
          </a:p>
          <a:p>
            <a:r>
              <a:rPr lang="fi-FI" sz="1600" dirty="0" err="1"/>
              <a:t>Konstaterande</a:t>
            </a:r>
            <a:r>
              <a:rPr lang="fi-FI" sz="1600" dirty="0"/>
              <a:t> av de </a:t>
            </a:r>
            <a:r>
              <a:rPr lang="fi-FI" sz="1600" dirty="0" err="1"/>
              <a:t>sista</a:t>
            </a:r>
            <a:r>
              <a:rPr lang="fi-FI" sz="1600" dirty="0"/>
              <a:t> </a:t>
            </a:r>
            <a:r>
              <a:rPr lang="fi-FI" sz="1600" dirty="0" err="1"/>
              <a:t>alternativen</a:t>
            </a:r>
            <a:r>
              <a:rPr lang="fi-FI" sz="1600" dirty="0"/>
              <a:t> </a:t>
            </a:r>
            <a:r>
              <a:rPr lang="fi-FI" sz="1600" dirty="0" err="1"/>
              <a:t>och</a:t>
            </a:r>
            <a:r>
              <a:rPr lang="fi-FI" sz="1600" dirty="0"/>
              <a:t> de </a:t>
            </a:r>
            <a:r>
              <a:rPr lang="fi-FI" sz="1600" dirty="0" err="1"/>
              <a:t>nödvändiga</a:t>
            </a:r>
            <a:r>
              <a:rPr lang="fi-FI" sz="1600" dirty="0"/>
              <a:t> </a:t>
            </a:r>
            <a:r>
              <a:rPr lang="fi-FI" sz="1600" dirty="0" err="1"/>
              <a:t>anteckningarna</a:t>
            </a:r>
            <a:r>
              <a:rPr lang="fi-FI" sz="1600" dirty="0"/>
              <a:t> i URA (0103 </a:t>
            </a:r>
            <a:r>
              <a:rPr lang="fi-FI" sz="1600" dirty="0" err="1"/>
              <a:t>Jobbkanalen</a:t>
            </a:r>
            <a:r>
              <a:rPr lang="fi-FI" sz="1600" dirty="0"/>
              <a:t> Ab)</a:t>
            </a:r>
          </a:p>
          <a:p>
            <a:r>
              <a:rPr lang="fi-FI" sz="1600" dirty="0" err="1"/>
              <a:t>Jobbkanalen</a:t>
            </a:r>
            <a:r>
              <a:rPr lang="fi-FI" sz="1600" dirty="0"/>
              <a:t> </a:t>
            </a:r>
            <a:r>
              <a:rPr lang="fi-FI" sz="1600" dirty="0" err="1"/>
              <a:t>föreslår</a:t>
            </a:r>
            <a:r>
              <a:rPr lang="fi-FI" sz="1600" dirty="0"/>
              <a:t> </a:t>
            </a:r>
            <a:r>
              <a:rPr lang="fi-FI" sz="1600" dirty="0" err="1"/>
              <a:t>behovet</a:t>
            </a:r>
            <a:r>
              <a:rPr lang="fi-FI" sz="1600" dirty="0"/>
              <a:t> (</a:t>
            </a:r>
            <a:r>
              <a:rPr lang="fi-FI" sz="1600" dirty="0" err="1"/>
              <a:t>kriterierna</a:t>
            </a:r>
            <a:r>
              <a:rPr lang="fi-FI" sz="1600" dirty="0"/>
              <a:t> för </a:t>
            </a:r>
            <a:r>
              <a:rPr lang="fi-FI" sz="1600" dirty="0" err="1"/>
              <a:t>arbetsplatsen</a:t>
            </a:r>
            <a:r>
              <a:rPr lang="fi-FI" sz="1600" dirty="0"/>
              <a:t>) </a:t>
            </a:r>
            <a:r>
              <a:rPr lang="fi-FI" sz="1600" dirty="0" err="1"/>
              <a:t>till</a:t>
            </a:r>
            <a:r>
              <a:rPr lang="fi-FI" sz="1600" dirty="0"/>
              <a:t> POH TET </a:t>
            </a:r>
          </a:p>
          <a:p>
            <a:r>
              <a:rPr lang="fi-FI" sz="1600" dirty="0"/>
              <a:t>TE-</a:t>
            </a:r>
            <a:r>
              <a:rPr lang="fi-FI" sz="1600" dirty="0" err="1"/>
              <a:t>förvaltningens</a:t>
            </a:r>
            <a:r>
              <a:rPr lang="fi-FI" sz="1600" dirty="0"/>
              <a:t> </a:t>
            </a:r>
            <a:r>
              <a:rPr lang="fi-FI" sz="1600" dirty="0" err="1"/>
              <a:t>nätverk</a:t>
            </a:r>
            <a:r>
              <a:rPr lang="fi-FI" sz="1600" dirty="0"/>
              <a:t> för </a:t>
            </a:r>
            <a:r>
              <a:rPr lang="fi-FI" sz="1600" dirty="0" err="1"/>
              <a:t>arbetsförmågan</a:t>
            </a:r>
            <a:r>
              <a:rPr lang="fi-FI" sz="1600" dirty="0"/>
              <a:t> (</a:t>
            </a:r>
            <a:r>
              <a:rPr lang="fi-FI" sz="1600" dirty="0" err="1"/>
              <a:t>inkl</a:t>
            </a:r>
            <a:r>
              <a:rPr lang="fi-FI" sz="1600" dirty="0"/>
              <a:t>. </a:t>
            </a:r>
            <a:r>
              <a:rPr lang="fi-FI" sz="1600" dirty="0" err="1"/>
              <a:t>Samordnare</a:t>
            </a:r>
            <a:r>
              <a:rPr lang="fi-FI" sz="1600" dirty="0"/>
              <a:t> för </a:t>
            </a:r>
            <a:r>
              <a:rPr lang="fi-FI" sz="1600" dirty="0" err="1"/>
              <a:t>arbetsförmågan</a:t>
            </a:r>
            <a:r>
              <a:rPr lang="fi-FI" sz="1600" dirty="0"/>
              <a:t>)</a:t>
            </a:r>
          </a:p>
          <a:p>
            <a:r>
              <a:rPr lang="fi-FI" sz="1600" dirty="0" err="1"/>
              <a:t>Publicering</a:t>
            </a:r>
            <a:r>
              <a:rPr lang="fi-FI" sz="1600" dirty="0"/>
              <a:t> av </a:t>
            </a:r>
            <a:r>
              <a:rPr lang="fi-FI" sz="1600" dirty="0" err="1"/>
              <a:t>uppgiften</a:t>
            </a:r>
            <a:r>
              <a:rPr lang="fi-FI" sz="1600" dirty="0"/>
              <a:t> </a:t>
            </a:r>
            <a:r>
              <a:rPr lang="fi-FI" sz="1600" dirty="0" err="1"/>
              <a:t>som</a:t>
            </a:r>
            <a:r>
              <a:rPr lang="fi-FI" sz="1600" dirty="0"/>
              <a:t> URA-</a:t>
            </a:r>
            <a:r>
              <a:rPr lang="fi-FI" sz="1600" dirty="0" err="1"/>
              <a:t>projekt</a:t>
            </a:r>
            <a:endParaRPr lang="fi-FI" sz="1600" dirty="0"/>
          </a:p>
          <a:p>
            <a:r>
              <a:rPr lang="fi-FI" sz="1600" dirty="0" err="1"/>
              <a:t>Kontroll</a:t>
            </a:r>
            <a:r>
              <a:rPr lang="fi-FI" sz="1600" dirty="0"/>
              <a:t> av </a:t>
            </a:r>
            <a:r>
              <a:rPr lang="fi-FI" sz="1600" dirty="0" err="1"/>
              <a:t>sökandens</a:t>
            </a:r>
            <a:r>
              <a:rPr lang="fi-FI" sz="1600" dirty="0"/>
              <a:t> </a:t>
            </a:r>
            <a:r>
              <a:rPr lang="fi-FI" sz="1600" dirty="0" err="1"/>
              <a:t>lämplighet</a:t>
            </a:r>
            <a:r>
              <a:rPr lang="fi-FI" sz="1600" dirty="0"/>
              <a:t>/</a:t>
            </a:r>
            <a:r>
              <a:rPr lang="fi-FI" sz="1600" dirty="0" err="1"/>
              <a:t>sållning</a:t>
            </a:r>
            <a:r>
              <a:rPr lang="fi-FI" sz="1600" dirty="0"/>
              <a:t> </a:t>
            </a:r>
            <a:r>
              <a:rPr lang="fi-FI" sz="1600" dirty="0" err="1"/>
              <a:t>vid</a:t>
            </a:r>
            <a:r>
              <a:rPr lang="fi-FI" sz="1600" dirty="0"/>
              <a:t> POH TET (</a:t>
            </a:r>
            <a:r>
              <a:rPr lang="fi-FI" sz="1600" dirty="0" err="1"/>
              <a:t>intervjuer</a:t>
            </a:r>
            <a:r>
              <a:rPr lang="fi-FI" sz="1600" dirty="0"/>
              <a:t> </a:t>
            </a:r>
            <a:r>
              <a:rPr lang="fi-FI" sz="1600" dirty="0" err="1"/>
              <a:t>hos</a:t>
            </a:r>
            <a:r>
              <a:rPr lang="fi-FI" sz="1600" dirty="0"/>
              <a:t> </a:t>
            </a:r>
            <a:r>
              <a:rPr lang="fi-FI" sz="1600" dirty="0" err="1"/>
              <a:t>oss</a:t>
            </a:r>
            <a:r>
              <a:rPr lang="fi-FI" sz="1600" dirty="0"/>
              <a:t>)</a:t>
            </a:r>
          </a:p>
          <a:p>
            <a:r>
              <a:rPr lang="fi-FI" sz="1600" dirty="0"/>
              <a:t>Presentation av </a:t>
            </a:r>
            <a:r>
              <a:rPr lang="fi-FI" sz="1600" dirty="0" err="1"/>
              <a:t>kandidaten</a:t>
            </a:r>
            <a:r>
              <a:rPr lang="fi-FI" sz="1600" dirty="0"/>
              <a:t> </a:t>
            </a:r>
            <a:r>
              <a:rPr lang="fi-FI" sz="1600" dirty="0" err="1"/>
              <a:t>till</a:t>
            </a:r>
            <a:r>
              <a:rPr lang="fi-FI" sz="1600" dirty="0"/>
              <a:t> </a:t>
            </a:r>
            <a:r>
              <a:rPr lang="fi-FI" sz="1600" dirty="0" err="1"/>
              <a:t>Jobbkanalen</a:t>
            </a:r>
            <a:r>
              <a:rPr lang="fi-FI" sz="1600" dirty="0"/>
              <a:t> Ab</a:t>
            </a:r>
          </a:p>
          <a:p>
            <a:r>
              <a:rPr lang="fi-FI" sz="1600" dirty="0" err="1"/>
              <a:t>Jobbkanalen</a:t>
            </a:r>
            <a:r>
              <a:rPr lang="fi-FI" sz="1600" dirty="0"/>
              <a:t> Ab </a:t>
            </a:r>
            <a:r>
              <a:rPr lang="fi-FI" sz="1600" dirty="0" err="1"/>
              <a:t>ingår</a:t>
            </a:r>
            <a:r>
              <a:rPr lang="fi-FI" sz="1600" dirty="0"/>
              <a:t> </a:t>
            </a:r>
            <a:r>
              <a:rPr lang="fi-FI" sz="1600" dirty="0" err="1"/>
              <a:t>arbetsavtalet</a:t>
            </a:r>
            <a:r>
              <a:rPr lang="fi-FI" sz="1600" dirty="0"/>
              <a:t> </a:t>
            </a:r>
          </a:p>
          <a:p>
            <a:r>
              <a:rPr lang="fi-FI" sz="1600" dirty="0" err="1"/>
              <a:t>Processen</a:t>
            </a:r>
            <a:r>
              <a:rPr lang="fi-FI" sz="1600" dirty="0"/>
              <a:t> </a:t>
            </a:r>
            <a:r>
              <a:rPr lang="fi-FI" sz="1600" dirty="0" err="1"/>
              <a:t>fortsätter</a:t>
            </a:r>
            <a:r>
              <a:rPr lang="fi-FI" sz="1600" dirty="0"/>
              <a:t> i </a:t>
            </a:r>
            <a:r>
              <a:rPr lang="fi-FI" sz="1600" dirty="0" err="1"/>
              <a:t>Jobbkanalen</a:t>
            </a:r>
            <a:r>
              <a:rPr lang="fi-FI" sz="1600" dirty="0"/>
              <a:t>  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4C2A56E-9995-49C7-D243-F147F388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1E8C3DC-D043-9465-61A2-08F6D4C85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DAEC389-031B-1A40-A1D4-976A59B8B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Nummela Juha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280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230BF5-DA82-DDA0-FCAD-5A79737AF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7409" y="1844825"/>
            <a:ext cx="5314800" cy="4514713"/>
          </a:xfrm>
        </p:spPr>
        <p:txBody>
          <a:bodyPr/>
          <a:lstStyle/>
          <a:p>
            <a:r>
              <a:rPr lang="fi-FI" sz="1400" dirty="0"/>
              <a:t>Työkanava-lain 4§ mukaan Työkanava voi työllistää vain työ- ja elinkeinotoimiston sille palvelukseen osoittamia työnhakijoita</a:t>
            </a:r>
          </a:p>
          <a:p>
            <a:r>
              <a:rPr lang="fi-FI" sz="1400" dirty="0"/>
              <a:t>Henkilöt ovat halukkaita työllistymään</a:t>
            </a:r>
          </a:p>
          <a:p>
            <a:r>
              <a:rPr lang="fi-FI" sz="1400" dirty="0"/>
              <a:t>T</a:t>
            </a:r>
            <a:r>
              <a:rPr lang="fi-FI" sz="1400" dirty="0">
                <a:effectLst/>
              </a:rPr>
              <a:t>yöllistymisedellytyksiä parantavista palveluista huolimatta</a:t>
            </a:r>
            <a:br>
              <a:rPr lang="fi-FI" sz="1400" dirty="0"/>
            </a:br>
            <a:r>
              <a:rPr lang="fi-FI" sz="1400" dirty="0">
                <a:effectLst/>
              </a:rPr>
              <a:t>onnistunut tai ettei näillä palveluilla voida arviointihetkellä</a:t>
            </a:r>
            <a:br>
              <a:rPr lang="fi-FI" sz="1400" dirty="0"/>
            </a:br>
            <a:r>
              <a:rPr lang="fi-FI" sz="1400" dirty="0">
                <a:effectLst/>
              </a:rPr>
              <a:t>merkittävästi lisätä henkilön työllistymismahdollisuuksia</a:t>
            </a:r>
          </a:p>
          <a:p>
            <a:r>
              <a:rPr lang="fi-FI" sz="1400" dirty="0">
                <a:effectLst/>
              </a:rPr>
              <a:t>Lisäksi on epätodennäköistä,</a:t>
            </a:r>
            <a:br>
              <a:rPr lang="fi-FI" sz="1400" dirty="0"/>
            </a:br>
            <a:r>
              <a:rPr lang="fi-FI" sz="1400" dirty="0">
                <a:effectLst/>
              </a:rPr>
              <a:t>että henkilö voisi työllistyä muun työnantajan palvelukseen</a:t>
            </a:r>
          </a:p>
          <a:p>
            <a:r>
              <a:rPr lang="fi-FI" sz="1400" dirty="0">
                <a:effectLst/>
              </a:rPr>
              <a:t>Päätös Työkanavaan soveltuvuudesta on annettava</a:t>
            </a:r>
            <a:br>
              <a:rPr lang="fi-FI" sz="1400" dirty="0"/>
            </a:br>
            <a:r>
              <a:rPr lang="fi-FI" sz="1400" dirty="0">
                <a:effectLst/>
              </a:rPr>
              <a:t>työnhakijalle. Julkisen työvoima- ja yrityspalvelu </a:t>
            </a:r>
            <a:r>
              <a:rPr lang="fi-FI" sz="1400" dirty="0"/>
              <a:t>l</a:t>
            </a:r>
            <a:r>
              <a:rPr lang="fi-FI" sz="1400" dirty="0">
                <a:effectLst/>
              </a:rPr>
              <a:t>ain 14 luvun 1 § 6 kohdan mukaan päätökseen ei saa vaatia oikaisua</a:t>
            </a:r>
            <a:br>
              <a:rPr lang="fi-FI" sz="1400" dirty="0"/>
            </a:br>
            <a:r>
              <a:rPr lang="fi-FI" sz="1400" dirty="0">
                <a:effectLst/>
              </a:rPr>
              <a:t>eikä siitä saa valittaa</a:t>
            </a:r>
            <a:endParaRPr lang="fi-FI" sz="1400" dirty="0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07946625-6186-1982-F569-ACA668FEC1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sz="1400" dirty="0" err="1"/>
              <a:t>Enligt</a:t>
            </a:r>
            <a:r>
              <a:rPr lang="fi-FI" sz="1400" dirty="0"/>
              <a:t> 4 § i </a:t>
            </a:r>
            <a:r>
              <a:rPr lang="fi-FI" sz="1400" dirty="0" err="1"/>
              <a:t>lagen</a:t>
            </a:r>
            <a:r>
              <a:rPr lang="fi-FI" sz="1400" dirty="0"/>
              <a:t> </a:t>
            </a:r>
            <a:r>
              <a:rPr lang="fi-FI" sz="1400" dirty="0" err="1"/>
              <a:t>om</a:t>
            </a:r>
            <a:r>
              <a:rPr lang="fi-FI" sz="1400" dirty="0"/>
              <a:t> </a:t>
            </a:r>
            <a:r>
              <a:rPr lang="fi-FI" sz="1400" dirty="0" err="1"/>
              <a:t>Jobbkanalen</a:t>
            </a:r>
            <a:r>
              <a:rPr lang="fi-FI" sz="1400" dirty="0"/>
              <a:t> Ab </a:t>
            </a:r>
            <a:r>
              <a:rPr lang="fi-FI" sz="1400" dirty="0" err="1"/>
              <a:t>kan</a:t>
            </a:r>
            <a:r>
              <a:rPr lang="fi-FI" sz="1400" dirty="0"/>
              <a:t> </a:t>
            </a:r>
            <a:r>
              <a:rPr lang="fi-FI" sz="1400" dirty="0" err="1"/>
              <a:t>Jobbkanalen</a:t>
            </a:r>
            <a:r>
              <a:rPr lang="fi-FI" sz="1400" dirty="0"/>
              <a:t> </a:t>
            </a:r>
            <a:r>
              <a:rPr lang="fi-FI" sz="1400" dirty="0" err="1"/>
              <a:t>sysselsätta</a:t>
            </a:r>
            <a:r>
              <a:rPr lang="fi-FI" sz="1400" dirty="0"/>
              <a:t> </a:t>
            </a:r>
            <a:r>
              <a:rPr lang="fi-FI" sz="1400" dirty="0" err="1"/>
              <a:t>endast</a:t>
            </a:r>
            <a:r>
              <a:rPr lang="fi-FI" sz="1400" dirty="0"/>
              <a:t> </a:t>
            </a:r>
            <a:r>
              <a:rPr lang="fi-FI" sz="1400" dirty="0" err="1"/>
              <a:t>arbetssökande</a:t>
            </a:r>
            <a:r>
              <a:rPr lang="fi-FI" sz="1400" dirty="0"/>
              <a:t> </a:t>
            </a:r>
            <a:r>
              <a:rPr lang="fi-FI" sz="1400" dirty="0" err="1"/>
              <a:t>som</a:t>
            </a:r>
            <a:r>
              <a:rPr lang="fi-FI" sz="1400" dirty="0"/>
              <a:t> </a:t>
            </a:r>
            <a:r>
              <a:rPr lang="fi-FI" sz="1400" dirty="0" err="1"/>
              <a:t>arbets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näringsbyrån</a:t>
            </a:r>
            <a:r>
              <a:rPr lang="fi-FI" sz="1400" dirty="0"/>
              <a:t> </a:t>
            </a:r>
            <a:r>
              <a:rPr lang="fi-FI" sz="1400" dirty="0" err="1"/>
              <a:t>har</a:t>
            </a:r>
            <a:r>
              <a:rPr lang="fi-FI" sz="1400" dirty="0"/>
              <a:t> </a:t>
            </a:r>
            <a:r>
              <a:rPr lang="fi-FI" sz="1400" dirty="0" err="1"/>
              <a:t>hänvisat</a:t>
            </a:r>
            <a:r>
              <a:rPr lang="fi-FI" sz="1400" dirty="0"/>
              <a:t> </a:t>
            </a:r>
            <a:r>
              <a:rPr lang="fi-FI" sz="1400" dirty="0" err="1"/>
              <a:t>till</a:t>
            </a:r>
            <a:r>
              <a:rPr lang="fi-FI" sz="1400" dirty="0"/>
              <a:t> </a:t>
            </a:r>
            <a:r>
              <a:rPr lang="fi-FI" sz="1400" dirty="0" err="1"/>
              <a:t>bolaget</a:t>
            </a:r>
            <a:r>
              <a:rPr lang="fi-FI" sz="1400" dirty="0"/>
              <a:t> för </a:t>
            </a:r>
            <a:r>
              <a:rPr lang="fi-FI" sz="1400" dirty="0" err="1"/>
              <a:t>anställning</a:t>
            </a:r>
            <a:r>
              <a:rPr lang="fi-FI" sz="1400" dirty="0"/>
              <a:t> </a:t>
            </a:r>
            <a:r>
              <a:rPr lang="fi-FI" sz="1400" dirty="0" err="1"/>
              <a:t>där</a:t>
            </a:r>
            <a:r>
              <a:rPr lang="fi-FI" sz="1400" dirty="0"/>
              <a:t>. </a:t>
            </a:r>
          </a:p>
          <a:p>
            <a:r>
              <a:rPr lang="fi-FI" sz="1400" dirty="0" err="1"/>
              <a:t>Personerna</a:t>
            </a:r>
            <a:r>
              <a:rPr lang="fi-FI" sz="1400" dirty="0"/>
              <a:t> </a:t>
            </a:r>
            <a:r>
              <a:rPr lang="fi-FI" sz="1400" dirty="0" err="1"/>
              <a:t>vill</a:t>
            </a:r>
            <a:r>
              <a:rPr lang="fi-FI" sz="1400" dirty="0"/>
              <a:t> </a:t>
            </a:r>
            <a:r>
              <a:rPr lang="fi-FI" sz="1400" dirty="0" err="1"/>
              <a:t>arbeta</a:t>
            </a:r>
            <a:endParaRPr lang="fi-FI" sz="1400" dirty="0"/>
          </a:p>
          <a:p>
            <a:r>
              <a:rPr lang="fi-FI" sz="1400" dirty="0"/>
              <a:t>De </a:t>
            </a:r>
            <a:r>
              <a:rPr lang="fi-FI" sz="1400" dirty="0" err="1"/>
              <a:t>har</a:t>
            </a:r>
            <a:r>
              <a:rPr lang="fi-FI" sz="1400" dirty="0"/>
              <a:t> </a:t>
            </a:r>
            <a:r>
              <a:rPr lang="fi-FI" sz="1400" dirty="0" err="1"/>
              <a:t>inte</a:t>
            </a:r>
            <a:r>
              <a:rPr lang="fi-FI" sz="1400" dirty="0"/>
              <a:t> </a:t>
            </a:r>
            <a:r>
              <a:rPr lang="fi-FI" sz="1400" dirty="0" err="1"/>
              <a:t>lyckats</a:t>
            </a:r>
            <a:r>
              <a:rPr lang="fi-FI" sz="1400" dirty="0"/>
              <a:t> </a:t>
            </a:r>
            <a:r>
              <a:rPr lang="fi-FI" sz="1400" dirty="0" err="1"/>
              <a:t>med</a:t>
            </a:r>
            <a:r>
              <a:rPr lang="fi-FI" sz="1400" dirty="0"/>
              <a:t> </a:t>
            </a:r>
            <a:r>
              <a:rPr lang="fi-FI" sz="1400" dirty="0" err="1"/>
              <a:t>det</a:t>
            </a:r>
            <a:r>
              <a:rPr lang="fi-FI" sz="1400" dirty="0"/>
              <a:t> </a:t>
            </a:r>
            <a:r>
              <a:rPr lang="fi-FI" sz="1400" dirty="0" err="1"/>
              <a:t>trots</a:t>
            </a:r>
            <a:r>
              <a:rPr lang="fi-FI" sz="1400" dirty="0"/>
              <a:t> </a:t>
            </a:r>
            <a:r>
              <a:rPr lang="fi-FI" sz="1400" dirty="0" err="1"/>
              <a:t>hjälp</a:t>
            </a:r>
            <a:r>
              <a:rPr lang="fi-FI" sz="1400" dirty="0"/>
              <a:t> av de </a:t>
            </a:r>
            <a:r>
              <a:rPr lang="fi-FI" sz="1400" dirty="0" err="1"/>
              <a:t>tjänster</a:t>
            </a:r>
            <a:r>
              <a:rPr lang="fi-FI" sz="1400" dirty="0"/>
              <a:t> </a:t>
            </a:r>
            <a:r>
              <a:rPr lang="fi-FI" sz="1400" dirty="0" err="1"/>
              <a:t>som</a:t>
            </a:r>
            <a:r>
              <a:rPr lang="fi-FI" sz="1400" dirty="0"/>
              <a:t> </a:t>
            </a:r>
            <a:r>
              <a:rPr lang="fi-FI" sz="1400" dirty="0" err="1"/>
              <a:t>förbättrar</a:t>
            </a:r>
            <a:r>
              <a:rPr lang="fi-FI" sz="1400" dirty="0"/>
              <a:t> </a:t>
            </a:r>
            <a:r>
              <a:rPr lang="fi-FI" sz="1400" dirty="0" err="1"/>
              <a:t>förutsättningarna</a:t>
            </a:r>
            <a:r>
              <a:rPr lang="fi-FI" sz="1400" dirty="0"/>
              <a:t> för </a:t>
            </a:r>
            <a:r>
              <a:rPr lang="fi-FI" sz="1400" dirty="0" err="1"/>
              <a:t>sysselsättning</a:t>
            </a:r>
            <a:r>
              <a:rPr lang="fi-FI" sz="1400" dirty="0"/>
              <a:t> </a:t>
            </a:r>
            <a:r>
              <a:rPr lang="fi-FI" sz="1400" dirty="0" err="1"/>
              <a:t>eller</a:t>
            </a:r>
            <a:r>
              <a:rPr lang="fi-FI" sz="1400" dirty="0"/>
              <a:t> </a:t>
            </a:r>
            <a:r>
              <a:rPr lang="fi-FI" sz="1400" dirty="0" err="1"/>
              <a:t>att</a:t>
            </a:r>
            <a:r>
              <a:rPr lang="fi-FI" sz="1400" dirty="0"/>
              <a:t> </a:t>
            </a:r>
            <a:r>
              <a:rPr lang="fi-FI" sz="1400" dirty="0" err="1"/>
              <a:t>det</a:t>
            </a:r>
            <a:r>
              <a:rPr lang="fi-FI" sz="1400" dirty="0"/>
              <a:t> </a:t>
            </a:r>
            <a:r>
              <a:rPr lang="fi-FI" sz="1400" dirty="0" err="1"/>
              <a:t>annars</a:t>
            </a:r>
            <a:r>
              <a:rPr lang="fi-FI" sz="1400" dirty="0"/>
              <a:t> </a:t>
            </a:r>
            <a:r>
              <a:rPr lang="fi-FI" sz="1400" dirty="0" err="1"/>
              <a:t>vid</a:t>
            </a:r>
            <a:r>
              <a:rPr lang="fi-FI" sz="1400" dirty="0"/>
              <a:t> </a:t>
            </a:r>
            <a:r>
              <a:rPr lang="fi-FI" sz="1400" dirty="0" err="1"/>
              <a:t>tidpunkten</a:t>
            </a:r>
            <a:r>
              <a:rPr lang="fi-FI" sz="1400" dirty="0"/>
              <a:t> för </a:t>
            </a:r>
            <a:r>
              <a:rPr lang="fi-FI" sz="1400" dirty="0" err="1"/>
              <a:t>bedömningen</a:t>
            </a:r>
            <a:r>
              <a:rPr lang="fi-FI" sz="1400" dirty="0"/>
              <a:t> </a:t>
            </a:r>
            <a:r>
              <a:rPr lang="fi-FI" sz="1400" dirty="0" err="1"/>
              <a:t>är</a:t>
            </a:r>
            <a:r>
              <a:rPr lang="fi-FI" sz="1400" dirty="0"/>
              <a:t> </a:t>
            </a:r>
            <a:r>
              <a:rPr lang="fi-FI" sz="1400" dirty="0" err="1"/>
              <a:t>uppenbart</a:t>
            </a:r>
            <a:r>
              <a:rPr lang="fi-FI" sz="1400" dirty="0"/>
              <a:t> </a:t>
            </a:r>
            <a:r>
              <a:rPr lang="fi-FI" sz="1400" dirty="0" err="1"/>
              <a:t>att</a:t>
            </a:r>
            <a:r>
              <a:rPr lang="fi-FI" sz="1400" dirty="0"/>
              <a:t> </a:t>
            </a:r>
            <a:r>
              <a:rPr lang="fi-FI" sz="1400" dirty="0" err="1"/>
              <a:t>personens</a:t>
            </a:r>
            <a:r>
              <a:rPr lang="fi-FI" sz="1400" dirty="0"/>
              <a:t> </a:t>
            </a:r>
            <a:r>
              <a:rPr lang="fi-FI" sz="1400" dirty="0" err="1"/>
              <a:t>möjligheter</a:t>
            </a:r>
            <a:r>
              <a:rPr lang="fi-FI" sz="1400" dirty="0"/>
              <a:t> </a:t>
            </a:r>
            <a:r>
              <a:rPr lang="fi-FI" sz="1400" dirty="0" err="1"/>
              <a:t>att</a:t>
            </a:r>
            <a:r>
              <a:rPr lang="fi-FI" sz="1400" dirty="0"/>
              <a:t> </a:t>
            </a:r>
            <a:r>
              <a:rPr lang="fi-FI" sz="1400" dirty="0" err="1"/>
              <a:t>få</a:t>
            </a:r>
            <a:r>
              <a:rPr lang="fi-FI" sz="1400" dirty="0"/>
              <a:t> </a:t>
            </a:r>
            <a:r>
              <a:rPr lang="fi-FI" sz="1400" dirty="0" err="1"/>
              <a:t>arbete</a:t>
            </a:r>
            <a:r>
              <a:rPr lang="fi-FI" sz="1400" dirty="0"/>
              <a:t> </a:t>
            </a:r>
            <a:r>
              <a:rPr lang="fi-FI" sz="1400" dirty="0" err="1"/>
              <a:t>inte</a:t>
            </a:r>
            <a:r>
              <a:rPr lang="fi-FI" sz="1400" dirty="0"/>
              <a:t> </a:t>
            </a:r>
            <a:r>
              <a:rPr lang="fi-FI" sz="1400" dirty="0" err="1"/>
              <a:t>kan</a:t>
            </a:r>
            <a:r>
              <a:rPr lang="fi-FI" sz="1400" dirty="0"/>
              <a:t> </a:t>
            </a:r>
            <a:r>
              <a:rPr lang="fi-FI" sz="1400" dirty="0" err="1"/>
              <a:t>förbättras</a:t>
            </a:r>
            <a:r>
              <a:rPr lang="fi-FI" sz="1400" dirty="0"/>
              <a:t> </a:t>
            </a:r>
            <a:r>
              <a:rPr lang="fi-FI" sz="1400" dirty="0" err="1"/>
              <a:t>väsentligt</a:t>
            </a:r>
            <a:r>
              <a:rPr lang="fi-FI" sz="1400" dirty="0"/>
              <a:t> </a:t>
            </a:r>
            <a:r>
              <a:rPr lang="fi-FI" sz="1400" dirty="0" err="1"/>
              <a:t>med</a:t>
            </a:r>
            <a:r>
              <a:rPr lang="fi-FI" sz="1400" dirty="0"/>
              <a:t> </a:t>
            </a:r>
            <a:r>
              <a:rPr lang="fi-FI" sz="1400" dirty="0" err="1"/>
              <a:t>hjälp</a:t>
            </a:r>
            <a:r>
              <a:rPr lang="fi-FI" sz="1400" dirty="0"/>
              <a:t> av </a:t>
            </a:r>
            <a:r>
              <a:rPr lang="fi-FI" sz="1400" dirty="0" err="1"/>
              <a:t>dessa</a:t>
            </a:r>
            <a:r>
              <a:rPr lang="fi-FI" sz="1400" dirty="0"/>
              <a:t> </a:t>
            </a:r>
            <a:r>
              <a:rPr lang="fi-FI" sz="1400" dirty="0" err="1"/>
              <a:t>tjänster</a:t>
            </a:r>
            <a:r>
              <a:rPr lang="fi-FI" sz="1400" dirty="0"/>
              <a:t>  </a:t>
            </a:r>
          </a:p>
          <a:p>
            <a:r>
              <a:rPr lang="fi-FI" sz="1400" dirty="0" err="1">
                <a:effectLst/>
              </a:rPr>
              <a:t>Dessutom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är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det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osannolikt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att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personen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får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arbete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hos</a:t>
            </a:r>
            <a:r>
              <a:rPr lang="fi-FI" sz="1400" dirty="0">
                <a:effectLst/>
              </a:rPr>
              <a:t> en annan </a:t>
            </a:r>
            <a:r>
              <a:rPr lang="fi-FI" sz="1400" dirty="0" err="1">
                <a:effectLst/>
              </a:rPr>
              <a:t>arbetsgivare</a:t>
            </a:r>
            <a:r>
              <a:rPr lang="fi-FI" sz="1400" dirty="0">
                <a:effectLst/>
              </a:rPr>
              <a:t> </a:t>
            </a:r>
          </a:p>
          <a:p>
            <a:r>
              <a:rPr lang="fi-FI" sz="1400" dirty="0" err="1">
                <a:effectLst/>
              </a:rPr>
              <a:t>Beslut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om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lämpligheten</a:t>
            </a:r>
            <a:r>
              <a:rPr lang="fi-FI" sz="1400" dirty="0">
                <a:effectLst/>
              </a:rPr>
              <a:t> för </a:t>
            </a:r>
            <a:r>
              <a:rPr lang="fi-FI" sz="1400" dirty="0" err="1">
                <a:effectLst/>
              </a:rPr>
              <a:t>Jobbkanalen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ska</a:t>
            </a:r>
            <a:r>
              <a:rPr lang="fi-FI" sz="1400" dirty="0">
                <a:effectLst/>
              </a:rPr>
              <a:t> ges </a:t>
            </a:r>
            <a:r>
              <a:rPr lang="fi-FI" sz="1400" dirty="0" err="1">
                <a:effectLst/>
              </a:rPr>
              <a:t>till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arbetssökanden</a:t>
            </a:r>
            <a:r>
              <a:rPr lang="fi-FI" sz="1400" dirty="0">
                <a:effectLst/>
              </a:rPr>
              <a:t>. </a:t>
            </a:r>
            <a:r>
              <a:rPr lang="fi-FI" sz="1400" dirty="0" err="1">
                <a:effectLst/>
              </a:rPr>
              <a:t>Enligt</a:t>
            </a:r>
            <a:r>
              <a:rPr lang="fi-FI" sz="1400" dirty="0">
                <a:effectLst/>
              </a:rPr>
              <a:t> 14 </a:t>
            </a:r>
            <a:r>
              <a:rPr lang="fi-FI" sz="1400" dirty="0" err="1">
                <a:effectLst/>
              </a:rPr>
              <a:t>kap</a:t>
            </a:r>
            <a:r>
              <a:rPr lang="fi-FI" sz="1400" dirty="0">
                <a:effectLst/>
              </a:rPr>
              <a:t>. 1 § 6 </a:t>
            </a:r>
            <a:r>
              <a:rPr lang="fi-FI" sz="1400" dirty="0" err="1">
                <a:effectLst/>
              </a:rPr>
              <a:t>punkt</a:t>
            </a:r>
            <a:r>
              <a:rPr lang="fi-FI" sz="1400" dirty="0">
                <a:effectLst/>
              </a:rPr>
              <a:t> i </a:t>
            </a:r>
            <a:r>
              <a:rPr lang="fi-FI" sz="1400" dirty="0" err="1">
                <a:effectLst/>
              </a:rPr>
              <a:t>lagen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om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offentlig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arbetskrafts</a:t>
            </a:r>
            <a:r>
              <a:rPr lang="fi-FI" sz="1400" dirty="0">
                <a:effectLst/>
              </a:rPr>
              <a:t>- </a:t>
            </a:r>
            <a:r>
              <a:rPr lang="fi-FI" sz="1400" dirty="0" err="1">
                <a:effectLst/>
              </a:rPr>
              <a:t>och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företagsservice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får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omprövning</a:t>
            </a:r>
            <a:r>
              <a:rPr lang="fi-FI" sz="1400" dirty="0">
                <a:effectLst/>
              </a:rPr>
              <a:t> av </a:t>
            </a:r>
            <a:r>
              <a:rPr lang="fi-FI" sz="1400" dirty="0" err="1">
                <a:effectLst/>
              </a:rPr>
              <a:t>beslut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inte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begäras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och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besvär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över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beslutet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får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inte</a:t>
            </a:r>
            <a:r>
              <a:rPr lang="fi-FI" sz="1400" dirty="0">
                <a:effectLst/>
              </a:rPr>
              <a:t> </a:t>
            </a:r>
            <a:r>
              <a:rPr lang="fi-FI" sz="1400" dirty="0" err="1">
                <a:effectLst/>
              </a:rPr>
              <a:t>anföras</a:t>
            </a:r>
            <a:r>
              <a:rPr lang="fi-FI" sz="1400" dirty="0">
                <a:solidFill>
                  <a:srgbClr val="FF0000"/>
                </a:solidFill>
                <a:effectLst/>
              </a:rPr>
              <a:t>.  </a:t>
            </a:r>
            <a:endParaRPr lang="fi-FI" sz="1400" dirty="0"/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75DE821-5175-51DB-5715-9F901EC55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99F4A24-56E3-2967-82DB-BD013FADA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5164A86-CBEF-11ED-85B9-8BE084678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Nummela Juha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4431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F500B9-EB5C-22D9-060E-AAC6CFEE4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>
                <a:solidFill>
                  <a:schemeClr val="accent1">
                    <a:lumMod val="50000"/>
                  </a:schemeClr>
                </a:solidFill>
              </a:rPr>
              <a:t> Tarvitsetko työvoimaa?                                    </a:t>
            </a:r>
            <a:r>
              <a:rPr lang="fi-FI" sz="2000" dirty="0" err="1">
                <a:solidFill>
                  <a:schemeClr val="bg2">
                    <a:lumMod val="25000"/>
                  </a:schemeClr>
                </a:solidFill>
              </a:rPr>
              <a:t>Behöver</a:t>
            </a:r>
            <a:r>
              <a:rPr lang="fi-FI" sz="2000" dirty="0">
                <a:solidFill>
                  <a:schemeClr val="bg2">
                    <a:lumMod val="25000"/>
                  </a:schemeClr>
                </a:solidFill>
              </a:rPr>
              <a:t> du </a:t>
            </a:r>
            <a:r>
              <a:rPr lang="fi-FI" sz="2000" dirty="0" err="1">
                <a:solidFill>
                  <a:schemeClr val="bg2">
                    <a:lumMod val="25000"/>
                  </a:schemeClr>
                </a:solidFill>
              </a:rPr>
              <a:t>arbetskraft</a:t>
            </a:r>
            <a:r>
              <a:rPr lang="fi-FI" sz="2000" dirty="0">
                <a:solidFill>
                  <a:schemeClr val="bg2">
                    <a:lumMod val="25000"/>
                  </a:schemeClr>
                </a:solidFill>
              </a:rPr>
              <a:t>?</a:t>
            </a:r>
            <a:br>
              <a:rPr lang="fi-FI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fi-FI" sz="2000" dirty="0">
                <a:solidFill>
                  <a:schemeClr val="bg2">
                    <a:lumMod val="25000"/>
                  </a:schemeClr>
                </a:solidFill>
              </a:rPr>
              <a:t> Työkanava auttaa                                            </a:t>
            </a:r>
            <a:r>
              <a:rPr lang="fi-FI" sz="2000" dirty="0" err="1">
                <a:solidFill>
                  <a:schemeClr val="bg2">
                    <a:lumMod val="25000"/>
                  </a:schemeClr>
                </a:solidFill>
              </a:rPr>
              <a:t>Jobbkanalen</a:t>
            </a:r>
            <a:r>
              <a:rPr lang="fi-FI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fi-FI" sz="2000" dirty="0" err="1">
                <a:solidFill>
                  <a:schemeClr val="bg2">
                    <a:lumMod val="25000"/>
                  </a:schemeClr>
                </a:solidFill>
              </a:rPr>
              <a:t>hjälper</a:t>
            </a:r>
            <a:endParaRPr lang="fi-FI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79FE6B-8F75-2610-391D-421A9A4B1F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sz="1600" dirty="0"/>
              <a:t>Pohditaan yhdessä sinulle sopiva tapa ratkaista työvoiman tarve. Joko tarjoamme sinulle sopivat henkilöt avoimeen tehtävään tai autamme sinua löytämään tehtäviä mitä voit ulkoistaa</a:t>
            </a:r>
          </a:p>
          <a:p>
            <a:r>
              <a:rPr lang="fi-FI" sz="1600" dirty="0"/>
              <a:t>Kannamme työnantajavastuu puolestasi</a:t>
            </a:r>
          </a:p>
          <a:p>
            <a:r>
              <a:rPr lang="fi-FI" sz="1600" dirty="0"/>
              <a:t>Valmennamme työntekijämme tehtäviinsä ja vastaamme heidän työnjohdostaan</a:t>
            </a:r>
          </a:p>
          <a:p>
            <a:r>
              <a:rPr lang="fi-FI" sz="1600" dirty="0"/>
              <a:t>Valmennamme yrityksesi lähityöyhteisön vastaanottamaan Työkanavan työntekijät osaksi työyhteisöä</a:t>
            </a:r>
          </a:p>
          <a:p>
            <a:r>
              <a:rPr lang="fi-FI" sz="1600" dirty="0"/>
              <a:t>Sitoudumme siihen, että sovitut tehtävät tulevat tehdyksi ajallaan</a:t>
            </a:r>
          </a:p>
          <a:p>
            <a:endParaRPr lang="fi-FI" dirty="0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517453CD-C8CB-A5C9-9044-6FFDFDD48DA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sz="1600" dirty="0" err="1"/>
              <a:t>Låt</a:t>
            </a:r>
            <a:r>
              <a:rPr lang="fi-FI" sz="1600" dirty="0"/>
              <a:t> </a:t>
            </a:r>
            <a:r>
              <a:rPr lang="fi-FI" sz="1600" dirty="0" err="1"/>
              <a:t>oss</a:t>
            </a:r>
            <a:r>
              <a:rPr lang="fi-FI" sz="1600" dirty="0"/>
              <a:t> </a:t>
            </a:r>
            <a:r>
              <a:rPr lang="fi-FI" sz="1600" dirty="0" err="1"/>
              <a:t>tillsammans</a:t>
            </a:r>
            <a:r>
              <a:rPr lang="fi-FI" sz="1600" dirty="0"/>
              <a:t> </a:t>
            </a:r>
            <a:r>
              <a:rPr lang="fi-FI" sz="1600" dirty="0" err="1"/>
              <a:t>fundera</a:t>
            </a:r>
            <a:r>
              <a:rPr lang="fi-FI" sz="1600" dirty="0"/>
              <a:t> </a:t>
            </a:r>
            <a:r>
              <a:rPr lang="fi-FI" sz="1600" dirty="0" err="1"/>
              <a:t>ut</a:t>
            </a:r>
            <a:r>
              <a:rPr lang="fi-FI" sz="1600" dirty="0"/>
              <a:t> ett </a:t>
            </a:r>
            <a:r>
              <a:rPr lang="fi-FI" sz="1600" dirty="0" err="1"/>
              <a:t>lämpligt</a:t>
            </a:r>
            <a:r>
              <a:rPr lang="fi-FI" sz="1600" dirty="0"/>
              <a:t> </a:t>
            </a:r>
            <a:r>
              <a:rPr lang="fi-FI" sz="1600" dirty="0" err="1"/>
              <a:t>sätt</a:t>
            </a:r>
            <a:r>
              <a:rPr lang="fi-FI" sz="1600" dirty="0"/>
              <a:t> </a:t>
            </a:r>
            <a:r>
              <a:rPr lang="fi-FI" sz="1600" dirty="0" err="1"/>
              <a:t>att</a:t>
            </a:r>
            <a:r>
              <a:rPr lang="fi-FI" sz="1600" dirty="0"/>
              <a:t> </a:t>
            </a:r>
            <a:r>
              <a:rPr lang="fi-FI" sz="1600" dirty="0" err="1"/>
              <a:t>lösa</a:t>
            </a:r>
            <a:r>
              <a:rPr lang="fi-FI" sz="1600" dirty="0"/>
              <a:t> </a:t>
            </a:r>
            <a:r>
              <a:rPr lang="fi-FI" sz="1600" dirty="0" err="1"/>
              <a:t>behovet</a:t>
            </a:r>
            <a:r>
              <a:rPr lang="fi-FI" sz="1600" dirty="0"/>
              <a:t> av </a:t>
            </a:r>
            <a:r>
              <a:rPr lang="fi-FI" sz="1600" dirty="0" err="1"/>
              <a:t>arbetskraft</a:t>
            </a:r>
            <a:r>
              <a:rPr lang="fi-FI" sz="1600" dirty="0"/>
              <a:t> </a:t>
            </a:r>
            <a:r>
              <a:rPr lang="fi-FI" sz="1600" dirty="0" err="1"/>
              <a:t>åt</a:t>
            </a:r>
            <a:r>
              <a:rPr lang="fi-FI" sz="1600" dirty="0"/>
              <a:t> </a:t>
            </a:r>
            <a:r>
              <a:rPr lang="fi-FI" sz="1600" dirty="0" err="1"/>
              <a:t>dig</a:t>
            </a:r>
            <a:r>
              <a:rPr lang="fi-FI" sz="1600" dirty="0"/>
              <a:t>. </a:t>
            </a:r>
            <a:r>
              <a:rPr lang="fi-FI" sz="1600" dirty="0" err="1"/>
              <a:t>Antingen</a:t>
            </a:r>
            <a:r>
              <a:rPr lang="fi-FI" sz="1600" dirty="0"/>
              <a:t> </a:t>
            </a:r>
            <a:r>
              <a:rPr lang="fi-FI" sz="1600" dirty="0" err="1"/>
              <a:t>erbjuder</a:t>
            </a:r>
            <a:r>
              <a:rPr lang="fi-FI" sz="1600" dirty="0"/>
              <a:t> vi </a:t>
            </a:r>
            <a:r>
              <a:rPr lang="fi-FI" sz="1600" dirty="0" err="1"/>
              <a:t>dig</a:t>
            </a:r>
            <a:r>
              <a:rPr lang="fi-FI" sz="1600" dirty="0"/>
              <a:t> </a:t>
            </a:r>
            <a:r>
              <a:rPr lang="fi-FI" sz="1600" dirty="0" err="1"/>
              <a:t>lämpliga</a:t>
            </a:r>
            <a:r>
              <a:rPr lang="fi-FI" sz="1600" dirty="0"/>
              <a:t> </a:t>
            </a:r>
            <a:r>
              <a:rPr lang="fi-FI" sz="1600" dirty="0" err="1"/>
              <a:t>personer</a:t>
            </a:r>
            <a:r>
              <a:rPr lang="fi-FI" sz="1600" dirty="0"/>
              <a:t> </a:t>
            </a:r>
            <a:r>
              <a:rPr lang="fi-FI" sz="1600" dirty="0" err="1"/>
              <a:t>till</a:t>
            </a:r>
            <a:r>
              <a:rPr lang="fi-FI" sz="1600" dirty="0"/>
              <a:t> en </a:t>
            </a:r>
            <a:r>
              <a:rPr lang="fi-FI" sz="1600" dirty="0" err="1"/>
              <a:t>ledig</a:t>
            </a:r>
            <a:r>
              <a:rPr lang="fi-FI" sz="1600" dirty="0"/>
              <a:t> </a:t>
            </a:r>
            <a:r>
              <a:rPr lang="fi-FI" sz="1600" dirty="0" err="1"/>
              <a:t>uppgift</a:t>
            </a:r>
            <a:r>
              <a:rPr lang="fi-FI" sz="1600" dirty="0"/>
              <a:t> </a:t>
            </a:r>
            <a:r>
              <a:rPr lang="fi-FI" sz="1600" dirty="0" err="1"/>
              <a:t>eller</a:t>
            </a:r>
            <a:r>
              <a:rPr lang="fi-FI" sz="1600" dirty="0"/>
              <a:t> vi </a:t>
            </a:r>
            <a:r>
              <a:rPr lang="fi-FI" sz="1600" dirty="0" err="1"/>
              <a:t>hjälper</a:t>
            </a:r>
            <a:r>
              <a:rPr lang="fi-FI" sz="1600" dirty="0"/>
              <a:t> </a:t>
            </a:r>
            <a:r>
              <a:rPr lang="fi-FI" sz="1600" dirty="0" err="1"/>
              <a:t>dig</a:t>
            </a:r>
            <a:r>
              <a:rPr lang="fi-FI" sz="1600" dirty="0"/>
              <a:t> </a:t>
            </a:r>
            <a:r>
              <a:rPr lang="fi-FI" sz="1600" dirty="0" err="1"/>
              <a:t>att</a:t>
            </a:r>
            <a:r>
              <a:rPr lang="fi-FI" sz="1600" dirty="0"/>
              <a:t> </a:t>
            </a:r>
            <a:r>
              <a:rPr lang="fi-FI" sz="1600" dirty="0" err="1"/>
              <a:t>hitta</a:t>
            </a:r>
            <a:r>
              <a:rPr lang="fi-FI" sz="1600" dirty="0"/>
              <a:t> </a:t>
            </a:r>
            <a:r>
              <a:rPr lang="fi-FI" sz="1600" dirty="0" err="1"/>
              <a:t>uppgifter</a:t>
            </a:r>
            <a:r>
              <a:rPr lang="fi-FI" sz="1600" dirty="0"/>
              <a:t> </a:t>
            </a:r>
            <a:r>
              <a:rPr lang="fi-FI" sz="1600" dirty="0" err="1"/>
              <a:t>som</a:t>
            </a:r>
            <a:r>
              <a:rPr lang="fi-FI" sz="1600" dirty="0"/>
              <a:t> du </a:t>
            </a:r>
            <a:r>
              <a:rPr lang="fi-FI" sz="1600" dirty="0" err="1"/>
              <a:t>kan</a:t>
            </a:r>
            <a:r>
              <a:rPr lang="fi-FI" sz="1600" dirty="0"/>
              <a:t> </a:t>
            </a:r>
            <a:r>
              <a:rPr lang="fi-FI" sz="1600" dirty="0" err="1"/>
              <a:t>lägga</a:t>
            </a:r>
            <a:r>
              <a:rPr lang="fi-FI" sz="1600" dirty="0"/>
              <a:t> </a:t>
            </a:r>
            <a:r>
              <a:rPr lang="fi-FI" sz="1600" dirty="0" err="1"/>
              <a:t>ut</a:t>
            </a:r>
            <a:r>
              <a:rPr lang="fi-FI" sz="1600" dirty="0"/>
              <a:t>.</a:t>
            </a:r>
          </a:p>
          <a:p>
            <a:r>
              <a:rPr lang="fi-FI" sz="1600" dirty="0"/>
              <a:t>Vi </a:t>
            </a:r>
            <a:r>
              <a:rPr lang="fi-FI" sz="1600" dirty="0" err="1"/>
              <a:t>bär</a:t>
            </a:r>
            <a:r>
              <a:rPr lang="fi-FI" sz="1600" dirty="0"/>
              <a:t> </a:t>
            </a:r>
            <a:r>
              <a:rPr lang="fi-FI" sz="1600" dirty="0" err="1"/>
              <a:t>ditt</a:t>
            </a:r>
            <a:r>
              <a:rPr lang="fi-FI" sz="1600" dirty="0"/>
              <a:t> </a:t>
            </a:r>
            <a:r>
              <a:rPr lang="fi-FI" sz="1600" dirty="0" err="1"/>
              <a:t>arbetsgivaransvar</a:t>
            </a:r>
            <a:r>
              <a:rPr lang="fi-FI" sz="1600" dirty="0"/>
              <a:t> för </a:t>
            </a:r>
            <a:r>
              <a:rPr lang="fi-FI" sz="1600" dirty="0" err="1"/>
              <a:t>dig</a:t>
            </a:r>
            <a:r>
              <a:rPr lang="fi-FI" sz="1600" dirty="0"/>
              <a:t>.</a:t>
            </a:r>
          </a:p>
          <a:p>
            <a:r>
              <a:rPr lang="fi-FI" sz="1600" dirty="0"/>
              <a:t>Vi </a:t>
            </a:r>
            <a:r>
              <a:rPr lang="fi-FI" sz="1600" dirty="0" err="1"/>
              <a:t>tränar</a:t>
            </a:r>
            <a:r>
              <a:rPr lang="fi-FI" sz="1600" dirty="0"/>
              <a:t> </a:t>
            </a:r>
            <a:r>
              <a:rPr lang="fi-FI" sz="1600" dirty="0" err="1"/>
              <a:t>våra</a:t>
            </a:r>
            <a:r>
              <a:rPr lang="fi-FI" sz="1600" dirty="0"/>
              <a:t> </a:t>
            </a:r>
            <a:r>
              <a:rPr lang="fi-FI" sz="1600" dirty="0" err="1"/>
              <a:t>anställda</a:t>
            </a:r>
            <a:r>
              <a:rPr lang="fi-FI" sz="1600" dirty="0"/>
              <a:t> </a:t>
            </a:r>
            <a:r>
              <a:rPr lang="fi-FI" sz="1600" dirty="0" err="1"/>
              <a:t>till</a:t>
            </a:r>
            <a:r>
              <a:rPr lang="fi-FI" sz="1600" dirty="0"/>
              <a:t> </a:t>
            </a:r>
            <a:r>
              <a:rPr lang="fi-FI" sz="1600" dirty="0" err="1"/>
              <a:t>sina</a:t>
            </a:r>
            <a:r>
              <a:rPr lang="fi-FI" sz="1600" dirty="0"/>
              <a:t> </a:t>
            </a:r>
            <a:r>
              <a:rPr lang="fi-FI" sz="1600" dirty="0" err="1"/>
              <a:t>uppgifter</a:t>
            </a:r>
            <a:r>
              <a:rPr lang="fi-FI" sz="1600" dirty="0"/>
              <a:t> </a:t>
            </a:r>
            <a:r>
              <a:rPr lang="fi-FI" sz="1600" dirty="0" err="1"/>
              <a:t>och</a:t>
            </a:r>
            <a:r>
              <a:rPr lang="fi-FI" sz="1600" dirty="0"/>
              <a:t> </a:t>
            </a:r>
            <a:r>
              <a:rPr lang="fi-FI" sz="1600" dirty="0" err="1"/>
              <a:t>svarar</a:t>
            </a:r>
            <a:r>
              <a:rPr lang="fi-FI" sz="1600" dirty="0"/>
              <a:t> för </a:t>
            </a:r>
            <a:r>
              <a:rPr lang="fi-FI" sz="1600" dirty="0" err="1"/>
              <a:t>deras</a:t>
            </a:r>
            <a:r>
              <a:rPr lang="fi-FI" sz="1600" dirty="0"/>
              <a:t> </a:t>
            </a:r>
            <a:r>
              <a:rPr lang="fi-FI" sz="1600" dirty="0" err="1"/>
              <a:t>arbetsledning</a:t>
            </a:r>
            <a:r>
              <a:rPr lang="fi-FI" sz="1600" dirty="0"/>
              <a:t>.</a:t>
            </a:r>
          </a:p>
          <a:p>
            <a:r>
              <a:rPr lang="fi-FI" sz="1600" dirty="0"/>
              <a:t>Vi </a:t>
            </a:r>
            <a:r>
              <a:rPr lang="fi-FI" sz="1600" dirty="0" err="1"/>
              <a:t>tränar</a:t>
            </a:r>
            <a:r>
              <a:rPr lang="fi-FI" sz="1600" dirty="0"/>
              <a:t> </a:t>
            </a:r>
            <a:r>
              <a:rPr lang="fi-FI" sz="1600" dirty="0" err="1"/>
              <a:t>den</a:t>
            </a:r>
            <a:r>
              <a:rPr lang="fi-FI" sz="1600" dirty="0"/>
              <a:t> </a:t>
            </a:r>
            <a:r>
              <a:rPr lang="fi-FI" sz="1600" dirty="0" err="1"/>
              <a:t>närmaste</a:t>
            </a:r>
            <a:r>
              <a:rPr lang="fi-FI" sz="1600" dirty="0"/>
              <a:t> </a:t>
            </a:r>
            <a:r>
              <a:rPr lang="fi-FI" sz="1600" dirty="0" err="1"/>
              <a:t>arbetsgemenskapen</a:t>
            </a:r>
            <a:r>
              <a:rPr lang="fi-FI" sz="1600" dirty="0"/>
              <a:t> </a:t>
            </a:r>
            <a:r>
              <a:rPr lang="fi-FI" sz="1600" dirty="0" err="1"/>
              <a:t>vid</a:t>
            </a:r>
            <a:r>
              <a:rPr lang="fi-FI" sz="1600" dirty="0"/>
              <a:t> </a:t>
            </a:r>
            <a:r>
              <a:rPr lang="fi-FI" sz="1600" dirty="0" err="1"/>
              <a:t>ditt</a:t>
            </a:r>
            <a:r>
              <a:rPr lang="fi-FI" sz="1600" dirty="0"/>
              <a:t> </a:t>
            </a:r>
            <a:r>
              <a:rPr lang="fi-FI" sz="1600" dirty="0" err="1"/>
              <a:t>företag</a:t>
            </a:r>
            <a:r>
              <a:rPr lang="fi-FI" sz="1600" dirty="0"/>
              <a:t> </a:t>
            </a:r>
            <a:r>
              <a:rPr lang="fi-FI" sz="1600" dirty="0" err="1"/>
              <a:t>att</a:t>
            </a:r>
            <a:r>
              <a:rPr lang="fi-FI" sz="1600" dirty="0"/>
              <a:t> </a:t>
            </a:r>
            <a:r>
              <a:rPr lang="fi-FI" sz="1600" dirty="0" err="1"/>
              <a:t>ta</a:t>
            </a:r>
            <a:r>
              <a:rPr lang="fi-FI" sz="1600" dirty="0"/>
              <a:t> emot </a:t>
            </a:r>
            <a:r>
              <a:rPr lang="fi-FI" sz="1600" dirty="0" err="1"/>
              <a:t>Jobbkanalens</a:t>
            </a:r>
            <a:r>
              <a:rPr lang="fi-FI" sz="1600" dirty="0"/>
              <a:t> </a:t>
            </a:r>
            <a:r>
              <a:rPr lang="fi-FI" sz="1600" dirty="0" err="1"/>
              <a:t>arbetstagare</a:t>
            </a:r>
            <a:r>
              <a:rPr lang="fi-FI" sz="1600" dirty="0"/>
              <a:t> </a:t>
            </a:r>
            <a:r>
              <a:rPr lang="fi-FI" sz="1600" dirty="0" err="1"/>
              <a:t>som</a:t>
            </a:r>
            <a:r>
              <a:rPr lang="fi-FI" sz="1600" dirty="0"/>
              <a:t> en del av </a:t>
            </a:r>
            <a:r>
              <a:rPr lang="fi-FI" sz="1600" dirty="0" err="1"/>
              <a:t>arbetsgemenskapen</a:t>
            </a:r>
            <a:r>
              <a:rPr lang="fi-FI" sz="1600" dirty="0"/>
              <a:t>.</a:t>
            </a:r>
          </a:p>
          <a:p>
            <a:r>
              <a:rPr lang="fi-FI" sz="1600" dirty="0"/>
              <a:t>Vi </a:t>
            </a:r>
            <a:r>
              <a:rPr lang="fi-FI" sz="1600" dirty="0" err="1"/>
              <a:t>förbinder</a:t>
            </a:r>
            <a:r>
              <a:rPr lang="fi-FI" sz="1600" dirty="0"/>
              <a:t> </a:t>
            </a:r>
            <a:r>
              <a:rPr lang="fi-FI" sz="1600" dirty="0" err="1"/>
              <a:t>oss</a:t>
            </a:r>
            <a:r>
              <a:rPr lang="fi-FI" sz="1600" dirty="0"/>
              <a:t> </a:t>
            </a:r>
            <a:r>
              <a:rPr lang="fi-FI" sz="1600" dirty="0" err="1"/>
              <a:t>till</a:t>
            </a:r>
            <a:r>
              <a:rPr lang="fi-FI" sz="1600" dirty="0"/>
              <a:t> </a:t>
            </a:r>
            <a:r>
              <a:rPr lang="fi-FI" sz="1600" dirty="0" err="1"/>
              <a:t>att</a:t>
            </a:r>
            <a:r>
              <a:rPr lang="fi-FI" sz="1600" dirty="0"/>
              <a:t> de </a:t>
            </a:r>
            <a:r>
              <a:rPr lang="fi-FI" sz="1600" dirty="0" err="1"/>
              <a:t>överenskomna</a:t>
            </a:r>
            <a:r>
              <a:rPr lang="fi-FI" sz="1600" dirty="0"/>
              <a:t> </a:t>
            </a:r>
            <a:r>
              <a:rPr lang="fi-FI" sz="1600" dirty="0" err="1"/>
              <a:t>uppgifterna</a:t>
            </a:r>
            <a:r>
              <a:rPr lang="fi-FI" sz="1600" dirty="0"/>
              <a:t> </a:t>
            </a:r>
            <a:r>
              <a:rPr lang="fi-FI" sz="1600" dirty="0" err="1"/>
              <a:t>blir</a:t>
            </a:r>
            <a:r>
              <a:rPr lang="fi-FI" sz="1600" dirty="0"/>
              <a:t> </a:t>
            </a:r>
            <a:r>
              <a:rPr lang="fi-FI" sz="1600" dirty="0" err="1"/>
              <a:t>gjorda</a:t>
            </a:r>
            <a:r>
              <a:rPr lang="fi-FI" sz="1600" dirty="0"/>
              <a:t> i </a:t>
            </a:r>
            <a:r>
              <a:rPr lang="fi-FI" sz="1600" dirty="0" err="1"/>
              <a:t>tid</a:t>
            </a:r>
            <a:r>
              <a:rPr lang="fi-FI" sz="1600" dirty="0"/>
              <a:t>.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949A86A-7D95-31E5-A2B9-543CABBA8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2E3B-9838-4611-AED2-1868E41D44C1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241D6C2-E3FA-F1A9-5BF4-ADBE2AD00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29.8.2022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DA75760-877B-94AD-EE5B-E4D11FC8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Nummela Juha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0706743"/>
      </p:ext>
    </p:extLst>
  </p:cSld>
  <p:clrMapOvr>
    <a:masterClrMapping/>
  </p:clrMapOvr>
</p:sld>
</file>

<file path=ppt/theme/theme1.xml><?xml version="1.0" encoding="utf-8"?>
<a:theme xmlns:a="http://schemas.openxmlformats.org/drawingml/2006/main" name="TE__DB01_perus__FI_V____RGB[1]">
  <a:themeElements>
    <a:clrScheme name="TE">
      <a:dk1>
        <a:sysClr val="windowText" lastClr="000000"/>
      </a:dk1>
      <a:lt1>
        <a:sysClr val="window" lastClr="FFFFFF"/>
      </a:lt1>
      <a:dk2>
        <a:srgbClr val="003883"/>
      </a:dk2>
      <a:lt2>
        <a:srgbClr val="F0F2CC"/>
      </a:lt2>
      <a:accent1>
        <a:srgbClr val="B6BF00"/>
      </a:accent1>
      <a:accent2>
        <a:srgbClr val="D9640C"/>
      </a:accent2>
      <a:accent3>
        <a:srgbClr val="779346"/>
      </a:accent3>
      <a:accent4>
        <a:srgbClr val="003883"/>
      </a:accent4>
      <a:accent5>
        <a:srgbClr val="4460A5"/>
      </a:accent5>
      <a:accent6>
        <a:srgbClr val="7C7C7C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keskus_laaja.potx" id="{420982D3-1297-4CF5-BE5F-2C8F37E22232}" vid="{8628335A-3EA8-4930-A5C0-3E368D7A38C3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xml_kameleon>
  <dokumentin_x0020_tila/>
  <laatijaorganisaatio>Pohjanmaan TE-toimisto|caf5fdec-a4dd-4f7b-8ec3-b51d8e8bf3ed</laatijaorganisaatio>
  <päiväys>29.08.2022</päiväys>
  <dokumenttityyppi>Esitys</dokumenttityyppi>
  <kehalaatija>Nummela Juha</kehalaatija>
  <kieli>Suomi</kieli>
</xml_kameleo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02DD76346945E45A2DF4C7CB86A7E07" ma:contentTypeVersion="11" ma:contentTypeDescription="Luo uusi asiakirja." ma:contentTypeScope="" ma:versionID="62e0778b78eb121acce0c31e82b56b07">
  <xsd:schema xmlns:xsd="http://www.w3.org/2001/XMLSchema" xmlns:xs="http://www.w3.org/2001/XMLSchema" xmlns:p="http://schemas.microsoft.com/office/2006/metadata/properties" xmlns:ns2="06dd8263-f8ea-49b3-b46b-3aa0d869597c" targetNamespace="http://schemas.microsoft.com/office/2006/metadata/properties" ma:root="true" ma:fieldsID="17ed6b6b9f57b2404e7308ebd9860adc" ns2:_="">
    <xsd:import namespace="06dd8263-f8ea-49b3-b46b-3aa0d86959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dd8263-f8ea-49b3-b46b-3aa0d86959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Kuvien tunnisteet" ma:readOnly="false" ma:fieldId="{5cf76f15-5ced-4ddc-b409-7134ff3c332f}" ma:taxonomyMulti="true" ma:sspId="2eb4ff97-171b-47e3-baf0-28486dadcb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dd8263-f8ea-49b3-b46b-3aa0d869597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7E591A7-9755-424C-867B-2590E3368C09}">
  <ds:schemaRefs/>
</ds:datastoreItem>
</file>

<file path=customXml/itemProps2.xml><?xml version="1.0" encoding="utf-8"?>
<ds:datastoreItem xmlns:ds="http://schemas.openxmlformats.org/officeDocument/2006/customXml" ds:itemID="{FCD80C65-50AE-4984-96FA-8D793F40D6A7}"/>
</file>

<file path=customXml/itemProps3.xml><?xml version="1.0" encoding="utf-8"?>
<ds:datastoreItem xmlns:ds="http://schemas.openxmlformats.org/officeDocument/2006/customXml" ds:itemID="{8BEBEF69-7E17-45D7-B135-CA8E5CF54CB6}"/>
</file>

<file path=customXml/itemProps4.xml><?xml version="1.0" encoding="utf-8"?>
<ds:datastoreItem xmlns:ds="http://schemas.openxmlformats.org/officeDocument/2006/customXml" ds:itemID="{39E75513-43FA-4F64-875A-B815E9D53B50}"/>
</file>

<file path=docProps/app.xml><?xml version="1.0" encoding="utf-8"?>
<Properties xmlns="http://schemas.openxmlformats.org/officeDocument/2006/extended-properties" xmlns:vt="http://schemas.openxmlformats.org/officeDocument/2006/docPropsVTypes">
  <Template>te-keskus_laaja</Template>
  <TotalTime>53</TotalTime>
  <Words>633</Words>
  <Application>Microsoft Office PowerPoint</Application>
  <PresentationFormat>Laajakuva</PresentationFormat>
  <Paragraphs>73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TE__DB01_perus__FI_V____RGB[1]</vt:lpstr>
      <vt:lpstr>Typpi-päivät 6-7.9.22  TYP-dagar 6-7.9.22 </vt:lpstr>
      <vt:lpstr>Työkanava koordinaatio käytännössä Jobbkanalens koordination i praktiken</vt:lpstr>
      <vt:lpstr>Osatyökykyisen asiakkaan palveluprosessi – Työkanava Oy  Serviceprocessen för en partiellt arbetsför kund – Jobbkanalen Ab  </vt:lpstr>
      <vt:lpstr>PowerPoint-esitys</vt:lpstr>
      <vt:lpstr> Tarvitsetko työvoimaa?                                    Behöver du arbetskraft?  Työkanava auttaa                                            Jobbkanalen hjälper</vt:lpstr>
    </vt:vector>
  </TitlesOfParts>
  <Company>Pohjanmaan TE-toimisto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Typpi-päivät</dc:title>
  <dc:creator>Nummela Juha</dc:creator>
  <cp:keywords>Työkanava</cp:keywords>
  <cp:lastModifiedBy>Nummela Juha (TET)</cp:lastModifiedBy>
  <cp:revision>5</cp:revision>
  <dcterms:created xsi:type="dcterms:W3CDTF">2022-08-29T07:28:48Z</dcterms:created>
  <dcterms:modified xsi:type="dcterms:W3CDTF">2022-09-05T06:31:05Z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460.1018.02.010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te-keskus_laaja.potx</vt:lpwstr>
  </property>
  <property fmtid="{D5CDD505-2E9C-101B-9397-08002B2CF9AE}" pid="6" name="dvDefinition">
    <vt:lpwstr>1018 (dd_default.xml)</vt:lpwstr>
  </property>
  <property fmtid="{D5CDD505-2E9C-101B-9397-08002B2CF9AE}" pid="7" name="dvDefinitionID">
    <vt:lpwstr>1018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460.90.02.264</vt:lpwstr>
  </property>
  <property fmtid="{D5CDD505-2E9C-101B-9397-08002B2CF9AE}" pid="10" name="dvDefinitionVersion">
    <vt:lpwstr>02.011 / 1.6.2021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TET POH</vt:lpwstr>
  </property>
  <property fmtid="{D5CDD505-2E9C-101B-9397-08002B2CF9AE}" pid="21" name="dvSite">
    <vt:lpwstr>Vaasa</vt:lpwstr>
  </property>
  <property fmtid="{D5CDD505-2E9C-101B-9397-08002B2CF9AE}" pid="22" name="dvSite_short">
    <vt:lpwstr/>
  </property>
  <property fmtid="{D5CDD505-2E9C-101B-9397-08002B2CF9AE}" pid="23" name="dvNumbering">
    <vt:lpwstr>0</vt:lpwstr>
  </property>
  <property fmtid="{D5CDD505-2E9C-101B-9397-08002B2CF9AE}" pid="24" name="dvDUname">
    <vt:lpwstr>Nummela Juha</vt:lpwstr>
  </property>
  <property fmtid="{D5CDD505-2E9C-101B-9397-08002B2CF9AE}" pid="25" name="dvdufname">
    <vt:lpwstr>Juha</vt:lpwstr>
  </property>
  <property fmtid="{D5CDD505-2E9C-101B-9397-08002B2CF9AE}" pid="26" name="dvdulname">
    <vt:lpwstr>Nummela</vt:lpwstr>
  </property>
  <property fmtid="{D5CDD505-2E9C-101B-9397-08002B2CF9AE}" pid="27" name="dvDUdepartment">
    <vt:lpwstr/>
  </property>
  <property fmtid="{D5CDD505-2E9C-101B-9397-08002B2CF9AE}" pid="28" name="dvLogoExist">
    <vt:lpwstr>0</vt:lpwstr>
  </property>
  <property fmtid="{D5CDD505-2E9C-101B-9397-08002B2CF9AE}" pid="29" name="dvCurrentlogo">
    <vt:lpwstr/>
  </property>
  <property fmtid="{D5CDD505-2E9C-101B-9397-08002B2CF9AE}" pid="30" name="Dokumentin_x0020_tila">
    <vt:lpwstr/>
  </property>
  <property fmtid="{D5CDD505-2E9C-101B-9397-08002B2CF9AE}" pid="31" name="Laatijaorganisaatio">
    <vt:lpwstr>Pohjanmaan TE-toimisto</vt:lpwstr>
  </property>
  <property fmtid="{D5CDD505-2E9C-101B-9397-08002B2CF9AE}" pid="32" name="Päiväys">
    <vt:filetime>2022-08-28T21:00:00Z</vt:filetime>
  </property>
  <property fmtid="{D5CDD505-2E9C-101B-9397-08002B2CF9AE}" pid="33" name="Asiakirjan tyyppi">
    <vt:lpwstr>Esitys</vt:lpwstr>
  </property>
  <property fmtid="{D5CDD505-2E9C-101B-9397-08002B2CF9AE}" pid="34" name="Dokumenttityyppi">
    <vt:lpwstr>Esitys</vt:lpwstr>
  </property>
  <property fmtid="{D5CDD505-2E9C-101B-9397-08002B2CF9AE}" pid="35" name="KEHALaatija">
    <vt:lpwstr>Nummela Juha</vt:lpwstr>
  </property>
  <property fmtid="{D5CDD505-2E9C-101B-9397-08002B2CF9AE}" pid="36" name="Kieli">
    <vt:lpwstr>Suomi</vt:lpwstr>
  </property>
  <property fmtid="{D5CDD505-2E9C-101B-9397-08002B2CF9AE}" pid="37" name="Dokumentin tila">
    <vt:lpwstr/>
  </property>
  <property fmtid="{D5CDD505-2E9C-101B-9397-08002B2CF9AE}" pid="38" name="ContentTypeId">
    <vt:lpwstr>0x010100F02DD76346945E45A2DF4C7CB86A7E07</vt:lpwstr>
  </property>
</Properties>
</file>