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04" r:id="rId6"/>
    <p:sldId id="30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65" r:id="rId17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/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100" y="914884"/>
            <a:ext cx="7911566" cy="2072107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00100" y="3413033"/>
            <a:ext cx="7934716" cy="34791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86218" y="5824812"/>
            <a:ext cx="3688466" cy="608776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84667" y="6156384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</p:spTree>
    <p:extLst>
      <p:ext uri="{BB962C8B-B14F-4D97-AF65-F5344CB8AC3E}">
        <p14:creationId xmlns:p14="http://schemas.microsoft.com/office/powerpoint/2010/main" val="4019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+ bild /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742" y="567159"/>
            <a:ext cx="4911522" cy="2299519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2742" y="3136739"/>
            <a:ext cx="4911522" cy="101884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2742" y="5824812"/>
            <a:ext cx="3688466" cy="608776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92743" y="4425644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B1E416C0-4E6D-428D-8B11-8AA4319A483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209212" y="1"/>
            <a:ext cx="498006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451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/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9327754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89" y="2326511"/>
            <a:ext cx="9327755" cy="3850452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</p:spTree>
    <p:extLst>
      <p:ext uri="{BB962C8B-B14F-4D97-AF65-F5344CB8AC3E}">
        <p14:creationId xmlns:p14="http://schemas.microsoft.com/office/powerpoint/2010/main" val="134371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/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41664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2" y="1481560"/>
            <a:ext cx="7881449" cy="2511706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1512" y="4374498"/>
            <a:ext cx="7881448" cy="40584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6129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llanrubrik / 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6B8AB5D-811F-4B06-A2B7-A29159A8E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582" r="2599" b="7653"/>
          <a:stretch/>
        </p:blipFill>
        <p:spPr>
          <a:xfrm>
            <a:off x="2553495" y="-1"/>
            <a:ext cx="9638506" cy="6858001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21CD312-6FC1-4BBF-800D-A16153979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8800" y="555585"/>
            <a:ext cx="9769034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6B794C0E-ABDA-46B2-87C9-9CE37E803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2" y="1481560"/>
            <a:ext cx="7881449" cy="2511706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A0EC7A0-5676-4A13-9CF1-A44526782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1511" y="4281899"/>
            <a:ext cx="7881449" cy="382697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26123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anrubrik / 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97326C7A-C2EB-4325-8143-E8591DB57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22" r="2989" b="8476"/>
          <a:stretch/>
        </p:blipFill>
        <p:spPr>
          <a:xfrm>
            <a:off x="2550911" y="0"/>
            <a:ext cx="9641089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21CD312-6FC1-4BBF-800D-A16153979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8800" y="555585"/>
            <a:ext cx="9769034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E67AA12-B1E4-4AFF-9D09-DF4180C6A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2" y="1481560"/>
            <a:ext cx="7881449" cy="2511706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BBE9987-4AB2-4C77-9BF5-E044F5744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1511" y="4281900"/>
            <a:ext cx="7881449" cy="4289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205364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/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87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CFEF7D0-89E7-4DFE-9FC4-7B4ABF4A53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18EE2646-56AA-4BB0-8E80-712AD9226B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3858" y="3604926"/>
            <a:ext cx="7710725" cy="3516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Förnamn</a:t>
            </a:r>
            <a:r>
              <a:rPr lang="fi-FI" dirty="0"/>
              <a:t> </a:t>
            </a:r>
            <a:r>
              <a:rPr lang="fi-FI" dirty="0" err="1"/>
              <a:t>Efternamn</a:t>
            </a:r>
            <a:r>
              <a:rPr lang="fi-FI" dirty="0"/>
              <a:t> | </a:t>
            </a:r>
            <a:r>
              <a:rPr lang="fi-FI" dirty="0" err="1"/>
              <a:t>Kontaktinformation</a:t>
            </a:r>
            <a:r>
              <a:rPr lang="fi-FI" dirty="0"/>
              <a:t> | osterbottensvalfard.fi</a:t>
            </a:r>
          </a:p>
        </p:txBody>
      </p:sp>
    </p:spTree>
    <p:extLst>
      <p:ext uri="{BB962C8B-B14F-4D97-AF65-F5344CB8AC3E}">
        <p14:creationId xmlns:p14="http://schemas.microsoft.com/office/powerpoint/2010/main" val="335391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7AAD77-E012-4221-83A5-D7ADEB8D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90" y="762946"/>
            <a:ext cx="9125505" cy="9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1F2BC0-DD14-447B-BE79-5BFE77A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390" y="1807336"/>
            <a:ext cx="91255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5314FF-C2D7-405B-A15B-6B537B96F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66216" y="552066"/>
            <a:ext cx="613457" cy="515001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AE9BA5D-CB1F-42B4-95FA-B46C48732C58}"/>
              </a:ext>
            </a:extLst>
          </p:cNvPr>
          <p:cNvCxnSpPr/>
          <p:nvPr userDrawn="1"/>
        </p:nvCxnSpPr>
        <p:spPr>
          <a:xfrm>
            <a:off x="1143621" y="557760"/>
            <a:ext cx="0" cy="573650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D5D4B195-9A4B-4226-8C21-060A5ED30A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>
            <a:off x="380411" y="1298695"/>
            <a:ext cx="476113" cy="5241000"/>
          </a:xfrm>
          <a:prstGeom prst="rect">
            <a:avLst/>
          </a:prstGeom>
        </p:spPr>
        <p:txBody>
          <a:bodyPr vert="vert270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fi-FI" sz="900" b="0" i="0" u="none" strike="noStrike" spc="3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ÖSTERBOTTENS VÄLFÄRDSOMRÅDE </a:t>
            </a:r>
            <a:r>
              <a:rPr lang="fi-FI" sz="900" b="0" i="0" u="none" strike="noStrike" spc="3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| POHJANMAAN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325300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64" r:id="rId3"/>
    <p:sldLayoutId id="2147483675" r:id="rId4"/>
    <p:sldLayoutId id="2147483670" r:id="rId5"/>
    <p:sldLayoutId id="2147483680" r:id="rId6"/>
    <p:sldLayoutId id="2147483679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4E7A8-5072-420C-8029-2B2F9E87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1" y="717804"/>
            <a:ext cx="10371908" cy="1236568"/>
          </a:xfrm>
        </p:spPr>
        <p:txBody>
          <a:bodyPr>
            <a:normAutofit/>
          </a:bodyPr>
          <a:lstStyle/>
          <a:p>
            <a:r>
              <a:rPr lang="sv-FI" sz="4000" dirty="0" smtClean="0"/>
              <a:t>Beroendepsykiatriska </a:t>
            </a:r>
            <a:r>
              <a:rPr lang="sv-FI" sz="4000" dirty="0"/>
              <a:t>avdelningen, H7</a:t>
            </a:r>
            <a:br>
              <a:rPr lang="sv-FI" sz="4000" dirty="0"/>
            </a:br>
            <a:r>
              <a:rPr lang="sv-FI" sz="4000" dirty="0" smtClean="0"/>
              <a:t>Öppna </a:t>
            </a:r>
            <a:r>
              <a:rPr lang="sv-FI" sz="4000" dirty="0"/>
              <a:t>modul</a:t>
            </a:r>
          </a:p>
        </p:txBody>
      </p:sp>
      <p:sp>
        <p:nvSpPr>
          <p:cNvPr id="3" name="Rubrik2">
            <a:extLst>
              <a:ext uri="{FF2B5EF4-FFF2-40B4-BE49-F238E27FC236}">
                <a16:creationId xmlns:a16="http://schemas.microsoft.com/office/drawing/2014/main" id="{CE2751FD-BF62-47E2-835B-FEDE70EA7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1" y="2815692"/>
            <a:ext cx="10293274" cy="1911876"/>
          </a:xfrm>
        </p:spPr>
        <p:txBody>
          <a:bodyPr>
            <a:normAutofit/>
          </a:bodyPr>
          <a:lstStyle/>
          <a:p>
            <a:pPr algn="ctr"/>
            <a:r>
              <a:rPr lang="sv-FI" sz="6600" dirty="0" smtClean="0"/>
              <a:t>Substitutionsvård</a:t>
            </a:r>
            <a:endParaRPr lang="sv-FI" sz="7200" dirty="0"/>
          </a:p>
        </p:txBody>
      </p:sp>
      <p:sp>
        <p:nvSpPr>
          <p:cNvPr id="4" name="Författarinformation">
            <a:extLst>
              <a:ext uri="{FF2B5EF4-FFF2-40B4-BE49-F238E27FC236}">
                <a16:creationId xmlns:a16="http://schemas.microsoft.com/office/drawing/2014/main" id="{5437ADE8-94B3-4C76-8335-2C495A4911E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Mika Nevasaari </a:t>
            </a:r>
          </a:p>
        </p:txBody>
      </p:sp>
    </p:spTree>
    <p:extLst>
      <p:ext uri="{BB962C8B-B14F-4D97-AF65-F5344CB8AC3E}">
        <p14:creationId xmlns:p14="http://schemas.microsoft.com/office/powerpoint/2010/main" val="125734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FAS 3.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1. ÖVERGÅ TILL </a:t>
            </a:r>
            <a:r>
              <a:rPr lang="sv-FI" dirty="0" smtClean="0">
                <a:latin typeface="Arial Rounded MT Bold"/>
              </a:rPr>
              <a:t>LÅNGTIDSVERKANDE INJEKTIONSVÅRD (</a:t>
            </a:r>
            <a:r>
              <a:rPr lang="sv-FI" dirty="0" err="1">
                <a:latin typeface="Arial Rounded MT Bold"/>
              </a:rPr>
              <a:t>buvidal</a:t>
            </a:r>
            <a:r>
              <a:rPr lang="sv-FI" dirty="0">
                <a:latin typeface="Arial Rounded MT Bold"/>
              </a:rPr>
              <a:t>)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2. FORTSÄTTA DAGLIGA BESÖK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3. AVVÄNJA </a:t>
            </a:r>
            <a:r>
              <a:rPr lang="sv-FI" dirty="0" smtClean="0">
                <a:latin typeface="Arial Rounded MT Bold"/>
              </a:rPr>
              <a:t>SIG HELT </a:t>
            </a:r>
            <a:r>
              <a:rPr lang="sv-FI" dirty="0">
                <a:latin typeface="Arial Rounded MT Bold"/>
              </a:rPr>
              <a:t>FRÅN MEDICINERING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VIKTIGT: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…INGEN ANVÄNDNING AV ANDRA MEDEL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…BINDA SIG I VÅRDPROGRAMMET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…</a:t>
            </a:r>
            <a:r>
              <a:rPr lang="sv-FI" dirty="0" smtClean="0">
                <a:latin typeface="Arial Rounded MT Bold"/>
              </a:rPr>
              <a:t>SOCIALA </a:t>
            </a:r>
            <a:r>
              <a:rPr lang="sv-FI" dirty="0">
                <a:latin typeface="Arial Rounded MT Bold"/>
              </a:rPr>
              <a:t>HELSHETSSITUATIONEN I SKICK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RESULTAT: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CA 40 KUNDER AV VILKA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b="1" u="sng" dirty="0">
                <a:latin typeface="Arial Rounded MT Bold"/>
              </a:rPr>
              <a:t>70 % HAR BUNDIT SIG TILL</a:t>
            </a:r>
            <a:r>
              <a:rPr lang="sv-FI" dirty="0">
                <a:latin typeface="Arial Rounded MT Bold"/>
              </a:rPr>
              <a:t>: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LÖNEJOBB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SKOLA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ARBETSVERKSAMHET.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 smtClean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">
            <a:extLst>
              <a:ext uri="{FF2B5EF4-FFF2-40B4-BE49-F238E27FC236}">
                <a16:creationId xmlns:a16="http://schemas.microsoft.com/office/drawing/2014/main" id="{ACC37F14-369D-4FAD-96A3-B94DB1CBE2A2}"/>
              </a:ext>
            </a:extLst>
          </p:cNvPr>
          <p:cNvSpPr txBox="1">
            <a:spLocks/>
          </p:cNvSpPr>
          <p:nvPr/>
        </p:nvSpPr>
        <p:spPr>
          <a:xfrm>
            <a:off x="1380565" y="2336104"/>
            <a:ext cx="9740017" cy="944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5400" dirty="0"/>
              <a:t>Välmående genom hela livet.</a:t>
            </a:r>
          </a:p>
        </p:txBody>
      </p:sp>
      <p:pic>
        <p:nvPicPr>
          <p:cNvPr id="3" name="Bild" descr="Österbottens välfärdsområde logotyp.">
            <a:extLst>
              <a:ext uri="{FF2B5EF4-FFF2-40B4-BE49-F238E27FC236}">
                <a16:creationId xmlns:a16="http://schemas.microsoft.com/office/drawing/2014/main" id="{E63E6339-2A4F-485C-9A74-9B78C3B3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4685" y="4604330"/>
            <a:ext cx="4149070" cy="6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>
                <a:latin typeface="Arial Rounded MT Bold"/>
              </a:rPr>
              <a:t>MEDISINSK VÅRD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PATIETER MED OPIOIDBEROENDE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PSYKOSOCIALT STÖD 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 smtClean="0">
                <a:solidFill>
                  <a:schemeClr val="bg1"/>
                </a:solidFill>
              </a:rPr>
              <a:t>Beroendepsykiatriska </a:t>
            </a:r>
            <a:r>
              <a:rPr lang="sv-FI" b="1" dirty="0">
                <a:solidFill>
                  <a:schemeClr val="bg1"/>
                </a:solidFill>
              </a:rPr>
              <a:t>avdelningen, H7</a:t>
            </a:r>
          </a:p>
          <a:p>
            <a:r>
              <a:rPr lang="sv-FI" b="1" dirty="0" smtClean="0">
                <a:solidFill>
                  <a:schemeClr val="bg1"/>
                </a:solidFill>
              </a:rPr>
              <a:t>Öppna </a:t>
            </a:r>
            <a:r>
              <a:rPr lang="sv-FI" b="1" dirty="0">
                <a:solidFill>
                  <a:schemeClr val="bg1"/>
                </a:solidFill>
              </a:rPr>
              <a:t>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sz="1800" dirty="0" smtClean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3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>
                <a:latin typeface="Arial Rounded MT Bold"/>
              </a:rPr>
              <a:t>MÅLSÄTTNINGAR: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- FÄSTA SIG TILL SAMHÄLLETS VERKSAMHETER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- FÖRBÄTTRING AV </a:t>
            </a:r>
            <a:r>
              <a:rPr lang="sv-FI" dirty="0" smtClean="0">
                <a:latin typeface="Arial Rounded MT Bold"/>
              </a:rPr>
              <a:t>LIVSHANTERNING</a:t>
            </a: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- MINSKINING AV SMITTANDE SJUKDOMAR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- SLUTA ANVÄNDA </a:t>
            </a:r>
            <a:r>
              <a:rPr lang="sv-FI" dirty="0" smtClean="0">
                <a:latin typeface="Arial Rounded MT Bold"/>
              </a:rPr>
              <a:t>RUSMEDEL </a:t>
            </a:r>
            <a:r>
              <a:rPr lang="sv-FI" dirty="0">
                <a:latin typeface="Arial Rounded MT Bold"/>
              </a:rPr>
              <a:t>OCH </a:t>
            </a:r>
            <a:r>
              <a:rPr lang="sv-FI" dirty="0" smtClean="0">
                <a:latin typeface="Arial Rounded MT Bold"/>
              </a:rPr>
              <a:t>LEVA ETT NYKTERT </a:t>
            </a:r>
            <a:r>
              <a:rPr lang="sv-FI" dirty="0">
                <a:latin typeface="Arial Rounded MT Bold"/>
              </a:rPr>
              <a:t>LIV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1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 smtClean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2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>
                <a:latin typeface="Arial Rounded MT Bold"/>
              </a:rPr>
              <a:t>FAS 1.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 smtClean="0">
                <a:latin typeface="Arial Rounded MT Bold"/>
              </a:rPr>
              <a:t>BEDÖMNINGSPERIOD </a:t>
            </a:r>
            <a:r>
              <a:rPr lang="sv-FI" dirty="0">
                <a:latin typeface="Arial Rounded MT Bold"/>
              </a:rPr>
              <a:t>3-6 MÅN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GENOMFÖRS I </a:t>
            </a:r>
            <a:r>
              <a:rPr lang="sv-FI" dirty="0" smtClean="0">
                <a:latin typeface="Arial Rounded MT Bold"/>
              </a:rPr>
              <a:t>PSYKOSOCIALA CENTRET </a:t>
            </a:r>
            <a:r>
              <a:rPr lang="sv-FI" dirty="0">
                <a:latin typeface="Arial Rounded MT Bold"/>
              </a:rPr>
              <a:t>ELLER PÅ </a:t>
            </a:r>
            <a:r>
              <a:rPr lang="sv-FI" dirty="0" smtClean="0">
                <a:latin typeface="Arial Rounded MT Bold"/>
              </a:rPr>
              <a:t>UNGDOMSTATION KLAARA</a:t>
            </a: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 smtClean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 smtClean="0">
                <a:latin typeface="Arial Rounded MT Bold"/>
              </a:rPr>
              <a:t>NÄR BESLUTET TAGITS ATT VÅRDEN PÅBÖRJAS</a:t>
            </a:r>
            <a:r>
              <a:rPr lang="sv-FI" dirty="0">
                <a:latin typeface="Arial Rounded MT Bold"/>
              </a:rPr>
              <a:t>…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FAS 2.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 smtClean="0">
                <a:latin typeface="Arial Rounded MT Bold"/>
              </a:rPr>
              <a:t>SUBSTITUTIONSVÅRDEN PÅBÖRJAS </a:t>
            </a:r>
            <a:r>
              <a:rPr lang="sv-FI" dirty="0">
                <a:latin typeface="Arial Rounded MT Bold"/>
              </a:rPr>
              <a:t>PÅ </a:t>
            </a:r>
            <a:r>
              <a:rPr lang="sv-FI" dirty="0" smtClean="0">
                <a:latin typeface="Arial Rounded MT Bold"/>
              </a:rPr>
              <a:t>AVDELNINGEN MED 5-7 </a:t>
            </a:r>
            <a:r>
              <a:rPr lang="sv-FI" dirty="0">
                <a:latin typeface="Arial Rounded MT Bold"/>
              </a:rPr>
              <a:t>DYGN</a:t>
            </a:r>
            <a:r>
              <a:rPr lang="sv-FI" dirty="0" smtClean="0">
                <a:latin typeface="Arial Rounded MT Bold"/>
              </a:rPr>
              <a:t>.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MEDICINERINGEN PÅBÖRJAS</a:t>
            </a:r>
            <a:r>
              <a:rPr lang="sv-FI" dirty="0" smtClean="0">
                <a:latin typeface="Arial Rounded MT Bold"/>
              </a:rPr>
              <a:t>.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 smtClean="0">
                <a:latin typeface="Arial Rounded MT Bold"/>
              </a:rPr>
              <a:t>EN VÅRDPLAN SKA UPPRÄTTAS.</a:t>
            </a: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 smtClean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 smtClean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7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FAS 3.</a:t>
            </a: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sv-FI" dirty="0">
              <a:latin typeface="Arial Rounded MT Bold"/>
            </a:endParaRPr>
          </a:p>
          <a:p>
            <a:pPr marL="0" indent="0">
              <a:buNone/>
            </a:pPr>
            <a:r>
              <a:rPr lang="sv-FI" dirty="0">
                <a:latin typeface="Arial Rounded MT Bold"/>
              </a:rPr>
              <a:t>KUNDEN PÅBÖRJAR </a:t>
            </a:r>
            <a:r>
              <a:rPr lang="sv-FI" dirty="0" smtClean="0">
                <a:latin typeface="Arial Rounded MT Bold"/>
              </a:rPr>
              <a:t>MOTTAGNINGAR I SUBSTITUTIONSVÅRD.</a:t>
            </a:r>
            <a:endParaRPr lang="sv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6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fi-FI" dirty="0">
                <a:latin typeface="Arial Rounded MT Bold"/>
              </a:rPr>
              <a:t>FAS 3.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fi-FI" dirty="0">
                <a:latin typeface="Arial Rounded MT Bold"/>
              </a:rPr>
              <a:t>…TILL ATT BÖRJA MED VARJE DAG MINST 4 MÅNADER…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fi-FI" dirty="0" smtClean="0">
                <a:latin typeface="Arial Rounded MT Bold"/>
              </a:rPr>
              <a:t>LÄKEMEDEL:  </a:t>
            </a:r>
            <a:r>
              <a:rPr lang="fi-FI" u="sng" dirty="0">
                <a:latin typeface="Arial Rounded MT Bold"/>
              </a:rPr>
              <a:t>SUBOXONE </a:t>
            </a:r>
            <a:r>
              <a:rPr lang="fi-FI" dirty="0" smtClean="0">
                <a:latin typeface="Arial Rounded MT Bold"/>
              </a:rPr>
              <a:t>SUBLINGUAL FILM</a:t>
            </a: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1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2E977149-C219-4905-8C0F-81D2AE1CD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4412" y="762947"/>
            <a:ext cx="6100354" cy="55072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fi-FI" dirty="0">
                <a:latin typeface="Arial Rounded MT Bold"/>
              </a:rPr>
              <a:t>FAS 3.</a:t>
            </a: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r>
              <a:rPr lang="fi-FI" dirty="0">
                <a:latin typeface="Arial Rounded MT Bold"/>
              </a:rPr>
              <a:t>EFTER 4 </a:t>
            </a:r>
            <a:r>
              <a:rPr lang="fi-FI" dirty="0" smtClean="0">
                <a:latin typeface="Arial Rounded MT Bold"/>
              </a:rPr>
              <a:t>MÅNADER ÄR DET MÖJLIGT…</a:t>
            </a: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>
              <a:latin typeface="Arial Rounded MT Bold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7" y="3071270"/>
            <a:ext cx="4728755" cy="319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56" y="762946"/>
            <a:ext cx="472875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FI" b="1" dirty="0">
                <a:solidFill>
                  <a:schemeClr val="bg1"/>
                </a:solidFill>
              </a:rPr>
              <a:t>Beroendepsykiatriska avdelningen, H7</a:t>
            </a:r>
          </a:p>
          <a:p>
            <a:r>
              <a:rPr lang="sv-FI" b="1" dirty="0">
                <a:solidFill>
                  <a:schemeClr val="bg1"/>
                </a:solidFill>
              </a:rPr>
              <a:t>Öppna modul</a:t>
            </a:r>
          </a:p>
          <a:p>
            <a:endParaRPr lang="sv-FI" b="1" dirty="0">
              <a:solidFill>
                <a:schemeClr val="bg1"/>
              </a:solidFill>
            </a:endParaRPr>
          </a:p>
          <a:p>
            <a:endParaRPr lang="sv-FI" b="1" dirty="0">
              <a:solidFill>
                <a:schemeClr val="bg1"/>
              </a:solidFill>
            </a:endParaRPr>
          </a:p>
          <a:p>
            <a:pPr algn="ctr"/>
            <a:r>
              <a:rPr lang="sv-FI" dirty="0">
                <a:solidFill>
                  <a:schemeClr val="bg1"/>
                </a:solidFill>
              </a:rPr>
              <a:t>Substitutionsvård</a:t>
            </a:r>
            <a:endParaRPr lang="sv-FI" sz="2000" dirty="0">
              <a:solidFill>
                <a:schemeClr val="bg1"/>
              </a:solidFill>
            </a:endParaRPr>
          </a:p>
          <a:p>
            <a:endParaRPr lang="fi-FI" b="1" dirty="0" smtClean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75656" y="3071270"/>
            <a:ext cx="4728755" cy="31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6093"/>
      </p:ext>
    </p:extLst>
  </p:cSld>
  <p:clrMapOvr>
    <a:masterClrMapping/>
  </p:clrMapOvr>
</p:sld>
</file>

<file path=ppt/theme/theme1.xml><?xml version="1.0" encoding="utf-8"?>
<a:theme xmlns:a="http://schemas.openxmlformats.org/drawingml/2006/main" name="OVHP_teema">
  <a:themeElements>
    <a:clrScheme name="Mukautettu 2">
      <a:dk1>
        <a:srgbClr val="213A8F"/>
      </a:dk1>
      <a:lt1>
        <a:sysClr val="window" lastClr="FFFFFF"/>
      </a:lt1>
      <a:dk2>
        <a:srgbClr val="213A8F"/>
      </a:dk2>
      <a:lt2>
        <a:srgbClr val="FFFFFF"/>
      </a:lt2>
      <a:accent1>
        <a:srgbClr val="F39690"/>
      </a:accent1>
      <a:accent2>
        <a:srgbClr val="EB5C5F"/>
      </a:accent2>
      <a:accent3>
        <a:srgbClr val="D3433F"/>
      </a:accent3>
      <a:accent4>
        <a:srgbClr val="85C598"/>
      </a:accent4>
      <a:accent5>
        <a:srgbClr val="00A174"/>
      </a:accent5>
      <a:accent6>
        <a:srgbClr val="008464"/>
      </a:accent6>
      <a:hlink>
        <a:srgbClr val="85C598"/>
      </a:hlink>
      <a:folHlink>
        <a:srgbClr val="85C5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PH_Esitys_YKSIKIELINEN.pptx" id="{4D4F7F8F-8193-413E-AC22-B246B3238D56}" vid="{31972133-8762-47BF-8329-BCC8E0DF4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DD76346945E45A2DF4C7CB86A7E07" ma:contentTypeVersion="11" ma:contentTypeDescription="Create a new document." ma:contentTypeScope="" ma:versionID="02554117ad5549188fa53464f8ae37b2">
  <xsd:schema xmlns:xsd="http://www.w3.org/2001/XMLSchema" xmlns:xs="http://www.w3.org/2001/XMLSchema" xmlns:p="http://schemas.microsoft.com/office/2006/metadata/properties" xmlns:ns2="06dd8263-f8ea-49b3-b46b-3aa0d869597c" targetNamespace="http://schemas.microsoft.com/office/2006/metadata/properties" ma:root="true" ma:fieldsID="28fcf40acb2b3325a40a6bea645f3c70" ns2:_="">
    <xsd:import namespace="06dd8263-f8ea-49b3-b46b-3aa0d8695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d8263-f8ea-49b3-b46b-3aa0d8695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b4ff97-171b-47e3-baf0-28486dadc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d8263-f8ea-49b3-b46b-3aa0d86959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A2849-23D9-4FD3-991D-B4F42FC50D14}"/>
</file>

<file path=customXml/itemProps2.xml><?xml version="1.0" encoding="utf-8"?>
<ds:datastoreItem xmlns:ds="http://schemas.openxmlformats.org/officeDocument/2006/customXml" ds:itemID="{AD74DF19-E7EA-421C-A9C4-E5E22633F30A}">
  <ds:schemaRefs>
    <ds:schemaRef ds:uri="3523af40-231f-4237-84d9-a013f86b4d7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c177f36-8773-4f18-846d-abf6b20485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724F65-D534-4224-A66B-6930EF087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15576</TotalTime>
  <Words>263</Words>
  <Application>Microsoft Office PowerPoint</Application>
  <PresentationFormat>Widescreen</PresentationFormat>
  <Paragraphs>203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Segoe UI</vt:lpstr>
      <vt:lpstr>OVHP_teema</vt:lpstr>
      <vt:lpstr>Beroendepsykiatriska avdelningen, H7 Öppna modul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Fager Petra</dc:creator>
  <cp:lastModifiedBy>Nevasaari Mika</cp:lastModifiedBy>
  <cp:revision>88</cp:revision>
  <cp:lastPrinted>2022-01-07T12:17:58Z</cp:lastPrinted>
  <dcterms:created xsi:type="dcterms:W3CDTF">2021-09-26T13:08:03Z</dcterms:created>
  <dcterms:modified xsi:type="dcterms:W3CDTF">2022-09-02T07:14:43Z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0x010100F02DD76346945E45A2DF4C7CB86A7E07</vt:lpwstr>
  </property>
</Properties>
</file>