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7" r:id="rId1"/>
  </p:sldMasterIdLst>
  <p:notesMasterIdLst>
    <p:notesMasterId r:id="rId10"/>
  </p:notesMasterIdLst>
  <p:sldIdLst>
    <p:sldId id="281" r:id="rId2"/>
    <p:sldId id="282" r:id="rId3"/>
    <p:sldId id="286" r:id="rId4"/>
    <p:sldId id="1634" r:id="rId5"/>
    <p:sldId id="1628" r:id="rId6"/>
    <p:sldId id="283" r:id="rId7"/>
    <p:sldId id="1637" r:id="rId8"/>
    <p:sldId id="163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fia Pro" panose="00000500000000000000" charset="0"/>
      <p:bold r:id="rId15"/>
      <p:boldItalic r:id="rId16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54" autoAdjust="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3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D1108-78D4-47D2-B1A6-55D325AA05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840D7A7-4165-478B-B750-25A8E374831C}">
      <dgm:prSet phldrT="[Teksti]" custT="1"/>
      <dgm:spPr>
        <a:solidFill>
          <a:srgbClr val="00B0F0"/>
        </a:solidFill>
      </dgm:spPr>
      <dgm:t>
        <a:bodyPr/>
        <a:lstStyle/>
        <a:p>
          <a:r>
            <a:rPr lang="fi-FI" sz="1400" dirty="0"/>
            <a:t>Työhön kulkeminen </a:t>
          </a:r>
        </a:p>
        <a:p>
          <a:r>
            <a:rPr lang="fi-FI" sz="1400" i="1" dirty="0"/>
            <a:t>(oikea syy lastenhoito?)</a:t>
          </a:r>
        </a:p>
      </dgm:t>
    </dgm:pt>
    <dgm:pt modelId="{9ACEB849-FB00-404D-82FA-3E22F3DDB8BF}" type="parTrans" cxnId="{7AA746ED-4E45-49F8-A363-59E03EF5807D}">
      <dgm:prSet/>
      <dgm:spPr/>
      <dgm:t>
        <a:bodyPr/>
        <a:lstStyle/>
        <a:p>
          <a:endParaRPr lang="fi-FI"/>
        </a:p>
      </dgm:t>
    </dgm:pt>
    <dgm:pt modelId="{DD4C48CF-D5AA-4264-9B7F-5C23AD78A918}" type="sibTrans" cxnId="{7AA746ED-4E45-49F8-A363-59E03EF5807D}">
      <dgm:prSet/>
      <dgm:spPr/>
      <dgm:t>
        <a:bodyPr/>
        <a:lstStyle/>
        <a:p>
          <a:endParaRPr lang="fi-FI"/>
        </a:p>
      </dgm:t>
    </dgm:pt>
    <dgm:pt modelId="{F459EE5B-F828-48BC-AC44-79A70C3FCEE9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400" dirty="0"/>
            <a:t>Terveys, </a:t>
          </a:r>
          <a:br>
            <a:rPr lang="fi-FI" sz="1400" dirty="0"/>
          </a:br>
          <a:r>
            <a:rPr lang="fi-FI" sz="1400" dirty="0" err="1"/>
            <a:t>mt</a:t>
          </a:r>
          <a:r>
            <a:rPr lang="fi-FI" sz="1400" dirty="0"/>
            <a:t>-haasteet</a:t>
          </a:r>
        </a:p>
      </dgm:t>
    </dgm:pt>
    <dgm:pt modelId="{80D36AE4-FB07-406E-8323-8A2B64D6D7DB}" type="parTrans" cxnId="{CD7BD99C-4357-4EA9-BDBD-F9309FD450A9}">
      <dgm:prSet/>
      <dgm:spPr/>
      <dgm:t>
        <a:bodyPr/>
        <a:lstStyle/>
        <a:p>
          <a:endParaRPr lang="fi-FI"/>
        </a:p>
      </dgm:t>
    </dgm:pt>
    <dgm:pt modelId="{D0916A61-2990-4E46-B2A2-085D2897ED48}" type="sibTrans" cxnId="{CD7BD99C-4357-4EA9-BDBD-F9309FD450A9}">
      <dgm:prSet/>
      <dgm:spPr/>
      <dgm:t>
        <a:bodyPr/>
        <a:lstStyle/>
        <a:p>
          <a:endParaRPr lang="fi-FI"/>
        </a:p>
      </dgm:t>
    </dgm:pt>
    <dgm:pt modelId="{B9BF8D59-7420-43DF-A1BE-2A328AC28420}">
      <dgm:prSet phldrT="[Teksti]" custT="1"/>
      <dgm:spPr/>
      <dgm:t>
        <a:bodyPr/>
        <a:lstStyle/>
        <a:p>
          <a:r>
            <a:rPr lang="fi-FI" sz="1400" dirty="0"/>
            <a:t>Onko sopivaa työtä?</a:t>
          </a:r>
        </a:p>
      </dgm:t>
    </dgm:pt>
    <dgm:pt modelId="{2FB52ED6-0144-4B0E-922A-7D674D20F2FD}" type="parTrans" cxnId="{49B6C58A-18A7-4EFF-A69D-CF3F9DC60065}">
      <dgm:prSet/>
      <dgm:spPr/>
      <dgm:t>
        <a:bodyPr/>
        <a:lstStyle/>
        <a:p>
          <a:endParaRPr lang="fi-FI"/>
        </a:p>
      </dgm:t>
    </dgm:pt>
    <dgm:pt modelId="{C62CBB2F-3600-42C9-B52E-7E9BFB00C229}" type="sibTrans" cxnId="{49B6C58A-18A7-4EFF-A69D-CF3F9DC60065}">
      <dgm:prSet/>
      <dgm:spPr/>
      <dgm:t>
        <a:bodyPr/>
        <a:lstStyle/>
        <a:p>
          <a:endParaRPr lang="fi-FI"/>
        </a:p>
      </dgm:t>
    </dgm:pt>
    <dgm:pt modelId="{68107111-29FB-4D2B-A439-54AC60DBDD7C}">
      <dgm:prSet phldrT="[Teksti]" custT="1"/>
      <dgm:spPr>
        <a:solidFill>
          <a:srgbClr val="00B0F0"/>
        </a:solidFill>
      </dgm:spPr>
      <dgm:t>
        <a:bodyPr/>
        <a:lstStyle/>
        <a:p>
          <a:r>
            <a:rPr lang="fi-FI" sz="1400" dirty="0"/>
            <a:t>Asenne, kulkeminen töihin?</a:t>
          </a:r>
        </a:p>
      </dgm:t>
    </dgm:pt>
    <dgm:pt modelId="{5A4B143D-1E1C-4506-9025-2BF3170D736C}" type="parTrans" cxnId="{1DA71A86-2911-4195-A0F9-8EDA602714CA}">
      <dgm:prSet/>
      <dgm:spPr/>
      <dgm:t>
        <a:bodyPr/>
        <a:lstStyle/>
        <a:p>
          <a:endParaRPr lang="fi-FI"/>
        </a:p>
      </dgm:t>
    </dgm:pt>
    <dgm:pt modelId="{79543F55-FA51-4E97-877F-53D7CE782488}" type="sibTrans" cxnId="{1DA71A86-2911-4195-A0F9-8EDA602714CA}">
      <dgm:prSet/>
      <dgm:spPr/>
      <dgm:t>
        <a:bodyPr/>
        <a:lstStyle/>
        <a:p>
          <a:endParaRPr lang="fi-FI"/>
        </a:p>
      </dgm:t>
    </dgm:pt>
    <dgm:pt modelId="{72BC1F82-11CD-4F2F-8736-565A73230561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400" dirty="0"/>
            <a:t>Terveyshaasteet</a:t>
          </a:r>
        </a:p>
      </dgm:t>
    </dgm:pt>
    <dgm:pt modelId="{0E830901-9354-41AB-A4D2-C6E5DC16F187}" type="parTrans" cxnId="{CFD65F2F-2E35-4F48-AC09-55C1FC07E727}">
      <dgm:prSet/>
      <dgm:spPr/>
      <dgm:t>
        <a:bodyPr/>
        <a:lstStyle/>
        <a:p>
          <a:endParaRPr lang="fi-FI"/>
        </a:p>
      </dgm:t>
    </dgm:pt>
    <dgm:pt modelId="{7832518C-5695-4841-BF1F-AABC4B87CF83}" type="sibTrans" cxnId="{CFD65F2F-2E35-4F48-AC09-55C1FC07E727}">
      <dgm:prSet/>
      <dgm:spPr/>
      <dgm:t>
        <a:bodyPr/>
        <a:lstStyle/>
        <a:p>
          <a:endParaRPr lang="fi-FI"/>
        </a:p>
      </dgm:t>
    </dgm:pt>
    <dgm:pt modelId="{A8C55778-35A0-4598-AF4B-77EA56F5E068}">
      <dgm:prSet phldrT="[Teksti]" custT="1"/>
      <dgm:spPr/>
      <dgm:t>
        <a:bodyPr/>
        <a:lstStyle/>
        <a:p>
          <a:r>
            <a:rPr lang="fi-FI" sz="1400" dirty="0"/>
            <a:t>Työnhakutaidot</a:t>
          </a:r>
        </a:p>
      </dgm:t>
    </dgm:pt>
    <dgm:pt modelId="{485DB1D1-93B4-43FB-811A-0701D154569E}" type="parTrans" cxnId="{D21D7FE6-87D6-49D0-A81E-748E51C1167D}">
      <dgm:prSet/>
      <dgm:spPr/>
      <dgm:t>
        <a:bodyPr/>
        <a:lstStyle/>
        <a:p>
          <a:endParaRPr lang="fi-FI"/>
        </a:p>
      </dgm:t>
    </dgm:pt>
    <dgm:pt modelId="{B74B7974-ABFA-442C-875B-3F25B938BDFB}" type="sibTrans" cxnId="{D21D7FE6-87D6-49D0-A81E-748E51C1167D}">
      <dgm:prSet/>
      <dgm:spPr/>
      <dgm:t>
        <a:bodyPr/>
        <a:lstStyle/>
        <a:p>
          <a:endParaRPr lang="fi-FI"/>
        </a:p>
      </dgm:t>
    </dgm:pt>
    <dgm:pt modelId="{E1431923-765B-42D1-A2A2-6C689539AEE1}">
      <dgm:prSet phldrT="[Teksti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sz="1400" dirty="0"/>
            <a:t>Ikä, terveys</a:t>
          </a:r>
        </a:p>
      </dgm:t>
    </dgm:pt>
    <dgm:pt modelId="{C4EC9199-4980-41A6-8DDE-12DEDCA85678}" type="parTrans" cxnId="{41F8EA49-3899-476D-9FAE-0F8F6742A9DD}">
      <dgm:prSet/>
      <dgm:spPr/>
      <dgm:t>
        <a:bodyPr/>
        <a:lstStyle/>
        <a:p>
          <a:endParaRPr lang="fi-FI"/>
        </a:p>
      </dgm:t>
    </dgm:pt>
    <dgm:pt modelId="{3AC7B495-2299-4DDE-8672-155A35B478F0}" type="sibTrans" cxnId="{41F8EA49-3899-476D-9FAE-0F8F6742A9DD}">
      <dgm:prSet/>
      <dgm:spPr/>
      <dgm:t>
        <a:bodyPr/>
        <a:lstStyle/>
        <a:p>
          <a:endParaRPr lang="fi-FI"/>
        </a:p>
      </dgm:t>
    </dgm:pt>
    <dgm:pt modelId="{2ED41F2F-BCF8-4F0C-837D-410C2B199610}">
      <dgm:prSet phldrT="[Teksti]" custT="1"/>
      <dgm:spPr>
        <a:solidFill>
          <a:schemeClr val="accent1"/>
        </a:solidFill>
      </dgm:spPr>
      <dgm:t>
        <a:bodyPr/>
        <a:lstStyle/>
        <a:p>
          <a:r>
            <a:rPr lang="fi-FI" sz="1400" dirty="0"/>
            <a:t>Uskaltaako?</a:t>
          </a:r>
        </a:p>
      </dgm:t>
    </dgm:pt>
    <dgm:pt modelId="{B4851460-BB88-478C-996B-55C007AC0CFD}" type="parTrans" cxnId="{FFE4A632-F741-4E6F-8BE3-B092EFDE6C97}">
      <dgm:prSet/>
      <dgm:spPr/>
      <dgm:t>
        <a:bodyPr/>
        <a:lstStyle/>
        <a:p>
          <a:endParaRPr lang="fi-FI"/>
        </a:p>
      </dgm:t>
    </dgm:pt>
    <dgm:pt modelId="{92A28E28-ACB9-40A4-8687-C0FF280410D3}" type="sibTrans" cxnId="{FFE4A632-F741-4E6F-8BE3-B092EFDE6C97}">
      <dgm:prSet/>
      <dgm:spPr/>
      <dgm:t>
        <a:bodyPr/>
        <a:lstStyle/>
        <a:p>
          <a:endParaRPr lang="fi-FI"/>
        </a:p>
      </dgm:t>
    </dgm:pt>
    <dgm:pt modelId="{6E59FE44-5E00-4BFD-B0FB-95773995FD9B}">
      <dgm:prSet phldrT="[Teksti]" custT="1"/>
      <dgm:spPr/>
      <dgm:t>
        <a:bodyPr/>
        <a:lstStyle/>
        <a:p>
          <a:r>
            <a:rPr lang="fi-FI" sz="1400" dirty="0"/>
            <a:t>Palkkatukioikeus jäähyllä</a:t>
          </a:r>
        </a:p>
      </dgm:t>
    </dgm:pt>
    <dgm:pt modelId="{69462C59-851F-4F9A-A089-42C1E45FEB96}" type="parTrans" cxnId="{AEAE6EB7-A456-4BBC-B475-5EBC2167A8A1}">
      <dgm:prSet/>
      <dgm:spPr/>
      <dgm:t>
        <a:bodyPr/>
        <a:lstStyle/>
        <a:p>
          <a:endParaRPr lang="fi-FI"/>
        </a:p>
      </dgm:t>
    </dgm:pt>
    <dgm:pt modelId="{6DA68FA7-C48B-4609-9596-99C6DFC8040A}" type="sibTrans" cxnId="{AEAE6EB7-A456-4BBC-B475-5EBC2167A8A1}">
      <dgm:prSet/>
      <dgm:spPr/>
      <dgm:t>
        <a:bodyPr/>
        <a:lstStyle/>
        <a:p>
          <a:endParaRPr lang="fi-FI"/>
        </a:p>
      </dgm:t>
    </dgm:pt>
    <dgm:pt modelId="{C39FA039-E822-4748-AAE1-08A5173E07A1}">
      <dgm:prSet phldrT="[Teksti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sz="1400" dirty="0"/>
            <a:t>Terveys, ikä</a:t>
          </a:r>
        </a:p>
      </dgm:t>
    </dgm:pt>
    <dgm:pt modelId="{C10086A6-0289-479A-96ED-DFE62E760D7A}" type="parTrans" cxnId="{3B47173D-E24D-473F-9625-C62B1B1089BD}">
      <dgm:prSet/>
      <dgm:spPr/>
      <dgm:t>
        <a:bodyPr/>
        <a:lstStyle/>
        <a:p>
          <a:endParaRPr lang="fi-FI"/>
        </a:p>
      </dgm:t>
    </dgm:pt>
    <dgm:pt modelId="{911640EB-583B-4798-AC04-47AEDA07F631}" type="sibTrans" cxnId="{3B47173D-E24D-473F-9625-C62B1B1089BD}">
      <dgm:prSet/>
      <dgm:spPr/>
      <dgm:t>
        <a:bodyPr/>
        <a:lstStyle/>
        <a:p>
          <a:endParaRPr lang="fi-FI"/>
        </a:p>
      </dgm:t>
    </dgm:pt>
    <dgm:pt modelId="{287745D6-C2A0-4D91-8A8C-F4854C828610}">
      <dgm:prSet phldrT="[Teksti]" custT="1"/>
      <dgm:spPr/>
      <dgm:t>
        <a:bodyPr/>
        <a:lstStyle/>
        <a:p>
          <a:r>
            <a:rPr lang="fi-FI" sz="1400" dirty="0"/>
            <a:t>Työkokemus puuttuu</a:t>
          </a:r>
        </a:p>
      </dgm:t>
    </dgm:pt>
    <dgm:pt modelId="{A0BB2113-2BB5-4A67-A630-C44AD92EF0CE}" type="parTrans" cxnId="{664F5029-EFCA-4C4B-9F24-33F3CB87B1A6}">
      <dgm:prSet/>
      <dgm:spPr/>
      <dgm:t>
        <a:bodyPr/>
        <a:lstStyle/>
        <a:p>
          <a:endParaRPr lang="fi-FI"/>
        </a:p>
      </dgm:t>
    </dgm:pt>
    <dgm:pt modelId="{9D5BB514-4563-4297-BBC5-F48991A739D4}" type="sibTrans" cxnId="{664F5029-EFCA-4C4B-9F24-33F3CB87B1A6}">
      <dgm:prSet/>
      <dgm:spPr/>
      <dgm:t>
        <a:bodyPr/>
        <a:lstStyle/>
        <a:p>
          <a:endParaRPr lang="fi-FI"/>
        </a:p>
      </dgm:t>
    </dgm:pt>
    <dgm:pt modelId="{90006F13-F184-431A-B708-D8C975D48C2C}">
      <dgm:prSet phldrT="[Teksti]" custT="1"/>
      <dgm:spPr>
        <a:solidFill>
          <a:srgbClr val="00B0F0"/>
        </a:solidFill>
      </dgm:spPr>
      <dgm:t>
        <a:bodyPr/>
        <a:lstStyle/>
        <a:p>
          <a:r>
            <a:rPr lang="fi-FI" sz="1400" dirty="0"/>
            <a:t>Erityisyyttä, vahvat mielipiteet</a:t>
          </a:r>
        </a:p>
      </dgm:t>
    </dgm:pt>
    <dgm:pt modelId="{152EF1E6-871B-4B5F-A715-595F7C06C636}" type="parTrans" cxnId="{C6B1A988-3676-43DD-8EB5-4A019402589B}">
      <dgm:prSet/>
      <dgm:spPr/>
      <dgm:t>
        <a:bodyPr/>
        <a:lstStyle/>
        <a:p>
          <a:endParaRPr lang="fi-FI"/>
        </a:p>
      </dgm:t>
    </dgm:pt>
    <dgm:pt modelId="{503747A8-B68D-4EEB-97F2-4500C397AD42}" type="sibTrans" cxnId="{C6B1A988-3676-43DD-8EB5-4A019402589B}">
      <dgm:prSet/>
      <dgm:spPr/>
      <dgm:t>
        <a:bodyPr/>
        <a:lstStyle/>
        <a:p>
          <a:endParaRPr lang="fi-FI"/>
        </a:p>
      </dgm:t>
    </dgm:pt>
    <dgm:pt modelId="{0645B048-85CB-4E8A-865F-2D58823C4915}">
      <dgm:prSet phldrT="[Teksti]" custT="1"/>
      <dgm:spPr>
        <a:solidFill>
          <a:srgbClr val="FC6C6C"/>
        </a:solidFill>
      </dgm:spPr>
      <dgm:t>
        <a:bodyPr/>
        <a:lstStyle/>
        <a:p>
          <a:r>
            <a:rPr lang="fi-FI" sz="1400" dirty="0"/>
            <a:t>Koulutus?</a:t>
          </a:r>
        </a:p>
      </dgm:t>
    </dgm:pt>
    <dgm:pt modelId="{343960CD-EB62-49F7-BBE6-133F3BEB9E0F}" type="parTrans" cxnId="{D6492CC9-C9CC-4C70-BB0B-C5F5CED6AD00}">
      <dgm:prSet/>
      <dgm:spPr/>
      <dgm:t>
        <a:bodyPr/>
        <a:lstStyle/>
        <a:p>
          <a:endParaRPr lang="fi-FI"/>
        </a:p>
      </dgm:t>
    </dgm:pt>
    <dgm:pt modelId="{D55D87D4-C43D-4A85-B961-E8B610FC62DE}" type="sibTrans" cxnId="{D6492CC9-C9CC-4C70-BB0B-C5F5CED6AD00}">
      <dgm:prSet/>
      <dgm:spPr/>
      <dgm:t>
        <a:bodyPr/>
        <a:lstStyle/>
        <a:p>
          <a:endParaRPr lang="fi-FI"/>
        </a:p>
      </dgm:t>
    </dgm:pt>
    <dgm:pt modelId="{6378AF8B-47DB-430E-9CE2-5969DA67EFB0}">
      <dgm:prSet phldrT="[Teksti]" custT="1"/>
      <dgm:spPr>
        <a:solidFill>
          <a:schemeClr val="accent1"/>
        </a:solidFill>
      </dgm:spPr>
      <dgm:t>
        <a:bodyPr/>
        <a:lstStyle/>
        <a:p>
          <a:r>
            <a:rPr lang="fi-FI" sz="1400" dirty="0"/>
            <a:t>Kielitaito?</a:t>
          </a:r>
        </a:p>
      </dgm:t>
    </dgm:pt>
    <dgm:pt modelId="{98BF3152-1C81-49D4-919C-C6E5354876F1}" type="parTrans" cxnId="{77664E45-6DC7-4A09-B8FE-3A5677D652FA}">
      <dgm:prSet/>
      <dgm:spPr/>
      <dgm:t>
        <a:bodyPr/>
        <a:lstStyle/>
        <a:p>
          <a:endParaRPr lang="fi-FI"/>
        </a:p>
      </dgm:t>
    </dgm:pt>
    <dgm:pt modelId="{76412AD5-31DC-4AE6-83DB-FDCF349D2D12}" type="sibTrans" cxnId="{77664E45-6DC7-4A09-B8FE-3A5677D652FA}">
      <dgm:prSet/>
      <dgm:spPr/>
      <dgm:t>
        <a:bodyPr/>
        <a:lstStyle/>
        <a:p>
          <a:endParaRPr lang="fi-FI"/>
        </a:p>
      </dgm:t>
    </dgm:pt>
    <dgm:pt modelId="{8D225DD5-D302-46BA-A738-A70B131E61B8}">
      <dgm:prSet phldrT="[Teksti]" custT="1"/>
      <dgm:spPr/>
      <dgm:t>
        <a:bodyPr/>
        <a:lstStyle/>
        <a:p>
          <a:r>
            <a:rPr lang="fi-FI" sz="1400" dirty="0"/>
            <a:t>Työnhaku, rikkonainen ura</a:t>
          </a:r>
        </a:p>
      </dgm:t>
    </dgm:pt>
    <dgm:pt modelId="{8A5A657E-8C64-47FE-8BAE-C5E647978D15}" type="parTrans" cxnId="{13FE83D3-9174-4B41-B27F-641E9465F12F}">
      <dgm:prSet/>
      <dgm:spPr/>
      <dgm:t>
        <a:bodyPr/>
        <a:lstStyle/>
        <a:p>
          <a:endParaRPr lang="fi-FI"/>
        </a:p>
      </dgm:t>
    </dgm:pt>
    <dgm:pt modelId="{5990C124-715B-4E99-94C0-041A3F7AACA0}" type="sibTrans" cxnId="{13FE83D3-9174-4B41-B27F-641E9465F12F}">
      <dgm:prSet/>
      <dgm:spPr/>
      <dgm:t>
        <a:bodyPr/>
        <a:lstStyle/>
        <a:p>
          <a:endParaRPr lang="fi-FI"/>
        </a:p>
      </dgm:t>
    </dgm:pt>
    <dgm:pt modelId="{013029B3-B78D-48D4-904D-219493C996D1}">
      <dgm:prSet phldrT="[Teksti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sz="1400" dirty="0"/>
            <a:t>Ikä, kielitaito</a:t>
          </a:r>
        </a:p>
      </dgm:t>
    </dgm:pt>
    <dgm:pt modelId="{0360F0A1-B66F-4A9A-9E59-6A02A2E2D693}" type="parTrans" cxnId="{AAE6C93D-D104-4113-BC18-096B5A85A61F}">
      <dgm:prSet/>
      <dgm:spPr/>
      <dgm:t>
        <a:bodyPr/>
        <a:lstStyle/>
        <a:p>
          <a:endParaRPr lang="fi-FI"/>
        </a:p>
      </dgm:t>
    </dgm:pt>
    <dgm:pt modelId="{2852DEA2-57AE-484C-B056-2E1FDD7300C3}" type="sibTrans" cxnId="{AAE6C93D-D104-4113-BC18-096B5A85A61F}">
      <dgm:prSet/>
      <dgm:spPr/>
      <dgm:t>
        <a:bodyPr/>
        <a:lstStyle/>
        <a:p>
          <a:endParaRPr lang="fi-FI"/>
        </a:p>
      </dgm:t>
    </dgm:pt>
    <dgm:pt modelId="{57E0F5B6-0335-4179-8A2B-3FAA558FEBB3}">
      <dgm:prSet phldrT="[Teksti]" custT="1"/>
      <dgm:spPr>
        <a:solidFill>
          <a:srgbClr val="00B0F0"/>
        </a:solidFill>
      </dgm:spPr>
      <dgm:t>
        <a:bodyPr/>
        <a:lstStyle/>
        <a:p>
          <a:r>
            <a:rPr lang="fi-FI" sz="1400" dirty="0"/>
            <a:t>Haluaako todella töihin?</a:t>
          </a:r>
        </a:p>
      </dgm:t>
    </dgm:pt>
    <dgm:pt modelId="{156D616F-BA6D-4D29-AFBC-3B204A3C5BF0}" type="parTrans" cxnId="{6C32B53D-D9A0-45C1-AEC0-B64CAFDE8ED7}">
      <dgm:prSet/>
      <dgm:spPr/>
      <dgm:t>
        <a:bodyPr/>
        <a:lstStyle/>
        <a:p>
          <a:endParaRPr lang="fi-FI"/>
        </a:p>
      </dgm:t>
    </dgm:pt>
    <dgm:pt modelId="{7FCE8591-5BC5-4F45-B927-7935A345F43E}" type="sibTrans" cxnId="{6C32B53D-D9A0-45C1-AEC0-B64CAFDE8ED7}">
      <dgm:prSet/>
      <dgm:spPr/>
      <dgm:t>
        <a:bodyPr/>
        <a:lstStyle/>
        <a:p>
          <a:endParaRPr lang="fi-FI"/>
        </a:p>
      </dgm:t>
    </dgm:pt>
    <dgm:pt modelId="{16F4B4A5-3359-420F-8C3F-25A64E720347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400" dirty="0"/>
            <a:t>Terveys, Mt-haasteet</a:t>
          </a:r>
        </a:p>
      </dgm:t>
    </dgm:pt>
    <dgm:pt modelId="{D9E4DE77-0BD0-49FF-B5A8-E10B1EC21C0B}" type="parTrans" cxnId="{53281375-8B42-4492-BD9C-682712FC43FB}">
      <dgm:prSet/>
      <dgm:spPr/>
      <dgm:t>
        <a:bodyPr/>
        <a:lstStyle/>
        <a:p>
          <a:endParaRPr lang="fi-FI"/>
        </a:p>
      </dgm:t>
    </dgm:pt>
    <dgm:pt modelId="{0D91E937-EF29-4F0A-ACFE-AEF359835602}" type="sibTrans" cxnId="{53281375-8B42-4492-BD9C-682712FC43FB}">
      <dgm:prSet/>
      <dgm:spPr/>
      <dgm:t>
        <a:bodyPr/>
        <a:lstStyle/>
        <a:p>
          <a:endParaRPr lang="fi-FI"/>
        </a:p>
      </dgm:t>
    </dgm:pt>
    <dgm:pt modelId="{1E8104AF-F1BC-4437-83F4-56621CBB60DF}">
      <dgm:prSet phldrT="[Teksti]" custT="1"/>
      <dgm:spPr/>
      <dgm:t>
        <a:bodyPr/>
        <a:lstStyle/>
        <a:p>
          <a:r>
            <a:rPr lang="fi-FI" sz="1400" dirty="0"/>
            <a:t>Työkokemus puuttuu</a:t>
          </a:r>
        </a:p>
      </dgm:t>
    </dgm:pt>
    <dgm:pt modelId="{B6BA352A-7C92-418A-92BE-169F6141D426}" type="parTrans" cxnId="{7BE656AE-2708-45AE-A8BA-31AC7F7ACF59}">
      <dgm:prSet/>
      <dgm:spPr/>
      <dgm:t>
        <a:bodyPr/>
        <a:lstStyle/>
        <a:p>
          <a:endParaRPr lang="fi-FI"/>
        </a:p>
      </dgm:t>
    </dgm:pt>
    <dgm:pt modelId="{870CFCC7-4532-4DC9-A010-29B96D06FD8F}" type="sibTrans" cxnId="{7BE656AE-2708-45AE-A8BA-31AC7F7ACF59}">
      <dgm:prSet/>
      <dgm:spPr/>
      <dgm:t>
        <a:bodyPr/>
        <a:lstStyle/>
        <a:p>
          <a:endParaRPr lang="fi-FI"/>
        </a:p>
      </dgm:t>
    </dgm:pt>
    <dgm:pt modelId="{95B8615E-A4FB-4F66-B7FF-65A6768FF465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400" dirty="0"/>
            <a:t>Terveys työkokemukseen verrattuna</a:t>
          </a:r>
        </a:p>
      </dgm:t>
    </dgm:pt>
    <dgm:pt modelId="{C4612645-8C59-4DB0-A60D-12DADEB2E2CB}" type="parTrans" cxnId="{5FF69D54-D278-43E2-8FF5-0F6CE65E75FA}">
      <dgm:prSet/>
      <dgm:spPr/>
      <dgm:t>
        <a:bodyPr/>
        <a:lstStyle/>
        <a:p>
          <a:endParaRPr lang="fi-FI"/>
        </a:p>
      </dgm:t>
    </dgm:pt>
    <dgm:pt modelId="{F3EB4D8C-9A64-41FC-AA00-0D87551DC9B1}" type="sibTrans" cxnId="{5FF69D54-D278-43E2-8FF5-0F6CE65E75FA}">
      <dgm:prSet/>
      <dgm:spPr/>
      <dgm:t>
        <a:bodyPr/>
        <a:lstStyle/>
        <a:p>
          <a:endParaRPr lang="fi-FI"/>
        </a:p>
      </dgm:t>
    </dgm:pt>
    <dgm:pt modelId="{85EF103C-BE0E-4F95-9757-7C0D4E51C8ED}">
      <dgm:prSet phldrT="[Teksti]" custT="1"/>
      <dgm:spPr>
        <a:solidFill>
          <a:srgbClr val="00B0F0"/>
        </a:solidFill>
      </dgm:spPr>
      <dgm:t>
        <a:bodyPr/>
        <a:lstStyle/>
        <a:p>
          <a:r>
            <a:rPr lang="fi-FI" sz="1400" dirty="0"/>
            <a:t>Tehnyt opetustyötä. </a:t>
          </a:r>
          <a:r>
            <a:rPr lang="fi-FI" sz="1400" i="1" dirty="0"/>
            <a:t>(Koronapelko?)</a:t>
          </a:r>
        </a:p>
      </dgm:t>
    </dgm:pt>
    <dgm:pt modelId="{87BE044C-EFBB-4FA1-8839-6BD52C11621E}" type="parTrans" cxnId="{0F404AB8-83BA-4785-B310-0B02961353D6}">
      <dgm:prSet/>
      <dgm:spPr/>
      <dgm:t>
        <a:bodyPr/>
        <a:lstStyle/>
        <a:p>
          <a:endParaRPr lang="fi-FI"/>
        </a:p>
      </dgm:t>
    </dgm:pt>
    <dgm:pt modelId="{6A80A1C7-0018-4561-B75D-1C68CAFEA484}" type="sibTrans" cxnId="{0F404AB8-83BA-4785-B310-0B02961353D6}">
      <dgm:prSet/>
      <dgm:spPr/>
      <dgm:t>
        <a:bodyPr/>
        <a:lstStyle/>
        <a:p>
          <a:endParaRPr lang="fi-FI"/>
        </a:p>
      </dgm:t>
    </dgm:pt>
    <dgm:pt modelId="{4CB108B6-98E4-4147-9A05-F6FA5EB36C86}">
      <dgm:prSet phldrT="[Teksti]" custT="1"/>
      <dgm:spPr/>
      <dgm:t>
        <a:bodyPr/>
        <a:lstStyle/>
        <a:p>
          <a:r>
            <a:rPr lang="fi-FI" sz="1400" dirty="0"/>
            <a:t>Työnhakutaidot?</a:t>
          </a:r>
        </a:p>
      </dgm:t>
    </dgm:pt>
    <dgm:pt modelId="{CF3CA06A-1252-464C-9BEA-98B8674F98F0}" type="parTrans" cxnId="{8DC2D8B6-A83B-4E4B-9447-E63840FF6E3E}">
      <dgm:prSet/>
      <dgm:spPr/>
      <dgm:t>
        <a:bodyPr/>
        <a:lstStyle/>
        <a:p>
          <a:endParaRPr lang="fi-FI"/>
        </a:p>
      </dgm:t>
    </dgm:pt>
    <dgm:pt modelId="{EF5BEE14-9B37-4662-886A-1E9DCEF85748}" type="sibTrans" cxnId="{8DC2D8B6-A83B-4E4B-9447-E63840FF6E3E}">
      <dgm:prSet/>
      <dgm:spPr/>
      <dgm:t>
        <a:bodyPr/>
        <a:lstStyle/>
        <a:p>
          <a:endParaRPr lang="fi-FI"/>
        </a:p>
      </dgm:t>
    </dgm:pt>
    <dgm:pt modelId="{B1255C92-406D-4972-9BE5-E1B208F1EC70}">
      <dgm:prSet phldrT="[Teksti]" custT="1"/>
      <dgm:spPr>
        <a:solidFill>
          <a:srgbClr val="FC6C6C"/>
        </a:solidFill>
      </dgm:spPr>
      <dgm:t>
        <a:bodyPr/>
        <a:lstStyle/>
        <a:p>
          <a:r>
            <a:rPr lang="fi-FI" sz="1400" dirty="0"/>
            <a:t>Koulutus, pelkkä lukio käyty</a:t>
          </a:r>
        </a:p>
      </dgm:t>
    </dgm:pt>
    <dgm:pt modelId="{91A75E84-9308-41E9-9E89-21ABF37892F3}" type="parTrans" cxnId="{1C5E068A-F5EB-41FC-ACA1-0B89A4492B08}">
      <dgm:prSet/>
      <dgm:spPr/>
      <dgm:t>
        <a:bodyPr/>
        <a:lstStyle/>
        <a:p>
          <a:endParaRPr lang="fi-FI"/>
        </a:p>
      </dgm:t>
    </dgm:pt>
    <dgm:pt modelId="{D61C05BE-B9CF-485A-B80E-6BD5BE67CF12}" type="sibTrans" cxnId="{1C5E068A-F5EB-41FC-ACA1-0B89A4492B08}">
      <dgm:prSet/>
      <dgm:spPr/>
      <dgm:t>
        <a:bodyPr/>
        <a:lstStyle/>
        <a:p>
          <a:endParaRPr lang="fi-FI"/>
        </a:p>
      </dgm:t>
    </dgm:pt>
    <dgm:pt modelId="{BC632857-FFDD-45C7-82A2-B717EFD3EB53}">
      <dgm:prSet phldrT="[Teksti]" custT="1"/>
      <dgm:spPr/>
      <dgm:t>
        <a:bodyPr/>
        <a:lstStyle/>
        <a:p>
          <a:r>
            <a:rPr lang="fi-FI" sz="1400" dirty="0"/>
            <a:t>Työkokemus alalta puuttuu</a:t>
          </a:r>
        </a:p>
      </dgm:t>
    </dgm:pt>
    <dgm:pt modelId="{4FC08519-64A0-4F17-8011-48585C21A4B9}" type="parTrans" cxnId="{56B10D3A-2260-4994-ACA7-20FB857909CD}">
      <dgm:prSet/>
      <dgm:spPr/>
      <dgm:t>
        <a:bodyPr/>
        <a:lstStyle/>
        <a:p>
          <a:endParaRPr lang="fi-FI"/>
        </a:p>
      </dgm:t>
    </dgm:pt>
    <dgm:pt modelId="{8EC467BF-19C9-42F2-BA9B-3A34E74946C5}" type="sibTrans" cxnId="{56B10D3A-2260-4994-ACA7-20FB857909CD}">
      <dgm:prSet/>
      <dgm:spPr/>
      <dgm:t>
        <a:bodyPr/>
        <a:lstStyle/>
        <a:p>
          <a:endParaRPr lang="fi-FI"/>
        </a:p>
      </dgm:t>
    </dgm:pt>
    <dgm:pt modelId="{E955164B-FB87-4CE6-8ADC-6CA820707C6F}">
      <dgm:prSet phldrT="[Teksti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i-FI" sz="1400" dirty="0"/>
            <a:t>Paha päihdeongelma</a:t>
          </a:r>
        </a:p>
      </dgm:t>
    </dgm:pt>
    <dgm:pt modelId="{5D14AF3D-A4CC-449B-879D-FC253393442C}" type="parTrans" cxnId="{1E893045-D659-4C46-A803-8EE3BC04BDE9}">
      <dgm:prSet/>
      <dgm:spPr/>
      <dgm:t>
        <a:bodyPr/>
        <a:lstStyle/>
        <a:p>
          <a:endParaRPr lang="fi-FI"/>
        </a:p>
      </dgm:t>
    </dgm:pt>
    <dgm:pt modelId="{03B563C9-457B-4F99-B98C-D37DC5283175}" type="sibTrans" cxnId="{1E893045-D659-4C46-A803-8EE3BC04BDE9}">
      <dgm:prSet/>
      <dgm:spPr/>
      <dgm:t>
        <a:bodyPr/>
        <a:lstStyle/>
        <a:p>
          <a:endParaRPr lang="fi-FI"/>
        </a:p>
      </dgm:t>
    </dgm:pt>
    <dgm:pt modelId="{19AA96BF-025C-41FE-9AD9-839E220D4A70}" type="pres">
      <dgm:prSet presAssocID="{D5ED1108-78D4-47D2-B1A6-55D325AA050F}" presName="diagram" presStyleCnt="0">
        <dgm:presLayoutVars>
          <dgm:dir/>
          <dgm:resizeHandles val="exact"/>
        </dgm:presLayoutVars>
      </dgm:prSet>
      <dgm:spPr/>
    </dgm:pt>
    <dgm:pt modelId="{86141AFE-608C-4DBB-A59A-9167F79DFD60}" type="pres">
      <dgm:prSet presAssocID="{1840D7A7-4165-478B-B750-25A8E374831C}" presName="node" presStyleLbl="node1" presStyleIdx="0" presStyleCnt="25">
        <dgm:presLayoutVars>
          <dgm:bulletEnabled val="1"/>
        </dgm:presLayoutVars>
      </dgm:prSet>
      <dgm:spPr/>
    </dgm:pt>
    <dgm:pt modelId="{C3E68C4E-47F2-4C21-980C-142B36ABA3BE}" type="pres">
      <dgm:prSet presAssocID="{DD4C48CF-D5AA-4264-9B7F-5C23AD78A918}" presName="sibTrans" presStyleCnt="0"/>
      <dgm:spPr/>
    </dgm:pt>
    <dgm:pt modelId="{69950054-079A-44B0-B3AC-C8EB96D94641}" type="pres">
      <dgm:prSet presAssocID="{F459EE5B-F828-48BC-AC44-79A70C3FCEE9}" presName="node" presStyleLbl="node1" presStyleIdx="1" presStyleCnt="25">
        <dgm:presLayoutVars>
          <dgm:bulletEnabled val="1"/>
        </dgm:presLayoutVars>
      </dgm:prSet>
      <dgm:spPr/>
    </dgm:pt>
    <dgm:pt modelId="{0E5E40F5-0BE6-49C0-9D4C-BAABAEF36BAF}" type="pres">
      <dgm:prSet presAssocID="{D0916A61-2990-4E46-B2A2-085D2897ED48}" presName="sibTrans" presStyleCnt="0"/>
      <dgm:spPr/>
    </dgm:pt>
    <dgm:pt modelId="{F2D64153-187D-4BF2-8F93-C7D541C6CADF}" type="pres">
      <dgm:prSet presAssocID="{B9BF8D59-7420-43DF-A1BE-2A328AC28420}" presName="node" presStyleLbl="node1" presStyleIdx="2" presStyleCnt="25">
        <dgm:presLayoutVars>
          <dgm:bulletEnabled val="1"/>
        </dgm:presLayoutVars>
      </dgm:prSet>
      <dgm:spPr/>
    </dgm:pt>
    <dgm:pt modelId="{7774EF03-56FB-4A68-86D2-F6C534D7EC82}" type="pres">
      <dgm:prSet presAssocID="{C62CBB2F-3600-42C9-B52E-7E9BFB00C229}" presName="sibTrans" presStyleCnt="0"/>
      <dgm:spPr/>
    </dgm:pt>
    <dgm:pt modelId="{6D40CF9F-4625-4D7E-BB7B-1ABF7BF0C17D}" type="pres">
      <dgm:prSet presAssocID="{68107111-29FB-4D2B-A439-54AC60DBDD7C}" presName="node" presStyleLbl="node1" presStyleIdx="3" presStyleCnt="25">
        <dgm:presLayoutVars>
          <dgm:bulletEnabled val="1"/>
        </dgm:presLayoutVars>
      </dgm:prSet>
      <dgm:spPr/>
    </dgm:pt>
    <dgm:pt modelId="{29190222-ECAE-49B6-ACA3-5AE4B47364A1}" type="pres">
      <dgm:prSet presAssocID="{79543F55-FA51-4E97-877F-53D7CE782488}" presName="sibTrans" presStyleCnt="0"/>
      <dgm:spPr/>
    </dgm:pt>
    <dgm:pt modelId="{7D8E3303-D1C4-467F-8263-C59BF0FD52E6}" type="pres">
      <dgm:prSet presAssocID="{72BC1F82-11CD-4F2F-8736-565A73230561}" presName="node" presStyleLbl="node1" presStyleIdx="4" presStyleCnt="25">
        <dgm:presLayoutVars>
          <dgm:bulletEnabled val="1"/>
        </dgm:presLayoutVars>
      </dgm:prSet>
      <dgm:spPr/>
    </dgm:pt>
    <dgm:pt modelId="{4204A1E1-408B-47CA-8739-1EB1EBF393E9}" type="pres">
      <dgm:prSet presAssocID="{7832518C-5695-4841-BF1F-AABC4B87CF83}" presName="sibTrans" presStyleCnt="0"/>
      <dgm:spPr/>
    </dgm:pt>
    <dgm:pt modelId="{5D3FD718-8540-4912-AC34-3FA8A2602956}" type="pres">
      <dgm:prSet presAssocID="{A8C55778-35A0-4598-AF4B-77EA56F5E068}" presName="node" presStyleLbl="node1" presStyleIdx="5" presStyleCnt="25">
        <dgm:presLayoutVars>
          <dgm:bulletEnabled val="1"/>
        </dgm:presLayoutVars>
      </dgm:prSet>
      <dgm:spPr/>
    </dgm:pt>
    <dgm:pt modelId="{13A5E695-5627-410B-8522-3D48583C5EE6}" type="pres">
      <dgm:prSet presAssocID="{B74B7974-ABFA-442C-875B-3F25B938BDFB}" presName="sibTrans" presStyleCnt="0"/>
      <dgm:spPr/>
    </dgm:pt>
    <dgm:pt modelId="{2FC582BB-5D38-41F1-8C20-7E6AE453FED4}" type="pres">
      <dgm:prSet presAssocID="{E1431923-765B-42D1-A2A2-6C689539AEE1}" presName="node" presStyleLbl="node1" presStyleIdx="6" presStyleCnt="25">
        <dgm:presLayoutVars>
          <dgm:bulletEnabled val="1"/>
        </dgm:presLayoutVars>
      </dgm:prSet>
      <dgm:spPr/>
    </dgm:pt>
    <dgm:pt modelId="{AD9AC6B5-56FD-4E58-A14C-83CCB868E6C8}" type="pres">
      <dgm:prSet presAssocID="{3AC7B495-2299-4DDE-8672-155A35B478F0}" presName="sibTrans" presStyleCnt="0"/>
      <dgm:spPr/>
    </dgm:pt>
    <dgm:pt modelId="{C8C3C91F-8B57-4767-802E-014DE72CF72D}" type="pres">
      <dgm:prSet presAssocID="{2ED41F2F-BCF8-4F0C-837D-410C2B199610}" presName="node" presStyleLbl="node1" presStyleIdx="7" presStyleCnt="25">
        <dgm:presLayoutVars>
          <dgm:bulletEnabled val="1"/>
        </dgm:presLayoutVars>
      </dgm:prSet>
      <dgm:spPr/>
    </dgm:pt>
    <dgm:pt modelId="{6D21F7EE-D43C-4D68-A9EB-96267EB9B2AC}" type="pres">
      <dgm:prSet presAssocID="{92A28E28-ACB9-40A4-8687-C0FF280410D3}" presName="sibTrans" presStyleCnt="0"/>
      <dgm:spPr/>
    </dgm:pt>
    <dgm:pt modelId="{53680B33-F910-4746-959E-7A21D8304CE2}" type="pres">
      <dgm:prSet presAssocID="{6E59FE44-5E00-4BFD-B0FB-95773995FD9B}" presName="node" presStyleLbl="node1" presStyleIdx="8" presStyleCnt="25">
        <dgm:presLayoutVars>
          <dgm:bulletEnabled val="1"/>
        </dgm:presLayoutVars>
      </dgm:prSet>
      <dgm:spPr/>
    </dgm:pt>
    <dgm:pt modelId="{350FACEA-BDAF-4AEA-85C2-A64392DACBCF}" type="pres">
      <dgm:prSet presAssocID="{6DA68FA7-C48B-4609-9596-99C6DFC8040A}" presName="sibTrans" presStyleCnt="0"/>
      <dgm:spPr/>
    </dgm:pt>
    <dgm:pt modelId="{1564EFEA-ED3B-4934-BA9A-90A684607216}" type="pres">
      <dgm:prSet presAssocID="{C39FA039-E822-4748-AAE1-08A5173E07A1}" presName="node" presStyleLbl="node1" presStyleIdx="9" presStyleCnt="25">
        <dgm:presLayoutVars>
          <dgm:bulletEnabled val="1"/>
        </dgm:presLayoutVars>
      </dgm:prSet>
      <dgm:spPr/>
    </dgm:pt>
    <dgm:pt modelId="{53B834E3-FE61-4865-BB8F-A87BE494CBDD}" type="pres">
      <dgm:prSet presAssocID="{911640EB-583B-4798-AC04-47AEDA07F631}" presName="sibTrans" presStyleCnt="0"/>
      <dgm:spPr/>
    </dgm:pt>
    <dgm:pt modelId="{15B86AFC-1B52-49A7-B8C5-E8C7B8DF9B2E}" type="pres">
      <dgm:prSet presAssocID="{287745D6-C2A0-4D91-8A8C-F4854C828610}" presName="node" presStyleLbl="node1" presStyleIdx="10" presStyleCnt="25">
        <dgm:presLayoutVars>
          <dgm:bulletEnabled val="1"/>
        </dgm:presLayoutVars>
      </dgm:prSet>
      <dgm:spPr/>
    </dgm:pt>
    <dgm:pt modelId="{F1ACCF0E-58E8-4B8D-B497-D24BCE9B43E2}" type="pres">
      <dgm:prSet presAssocID="{9D5BB514-4563-4297-BBC5-F48991A739D4}" presName="sibTrans" presStyleCnt="0"/>
      <dgm:spPr/>
    </dgm:pt>
    <dgm:pt modelId="{E32CB05C-F1F9-4A50-8C5A-009ED2713D26}" type="pres">
      <dgm:prSet presAssocID="{90006F13-F184-431A-B708-D8C975D48C2C}" presName="node" presStyleLbl="node1" presStyleIdx="11" presStyleCnt="25">
        <dgm:presLayoutVars>
          <dgm:bulletEnabled val="1"/>
        </dgm:presLayoutVars>
      </dgm:prSet>
      <dgm:spPr/>
    </dgm:pt>
    <dgm:pt modelId="{6EFFE4B3-239F-4374-A62B-00CE3F2AB8F4}" type="pres">
      <dgm:prSet presAssocID="{503747A8-B68D-4EEB-97F2-4500C397AD42}" presName="sibTrans" presStyleCnt="0"/>
      <dgm:spPr/>
    </dgm:pt>
    <dgm:pt modelId="{26252E39-2D3F-40D7-BB51-D82D05D1813A}" type="pres">
      <dgm:prSet presAssocID="{0645B048-85CB-4E8A-865F-2D58823C4915}" presName="node" presStyleLbl="node1" presStyleIdx="12" presStyleCnt="25">
        <dgm:presLayoutVars>
          <dgm:bulletEnabled val="1"/>
        </dgm:presLayoutVars>
      </dgm:prSet>
      <dgm:spPr/>
    </dgm:pt>
    <dgm:pt modelId="{6BF9FBD2-407B-4CE7-B158-92EC6D577B4B}" type="pres">
      <dgm:prSet presAssocID="{D55D87D4-C43D-4A85-B961-E8B610FC62DE}" presName="sibTrans" presStyleCnt="0"/>
      <dgm:spPr/>
    </dgm:pt>
    <dgm:pt modelId="{B4F392A5-464B-49FC-BBBC-953C36149939}" type="pres">
      <dgm:prSet presAssocID="{6378AF8B-47DB-430E-9CE2-5969DA67EFB0}" presName="node" presStyleLbl="node1" presStyleIdx="13" presStyleCnt="25">
        <dgm:presLayoutVars>
          <dgm:bulletEnabled val="1"/>
        </dgm:presLayoutVars>
      </dgm:prSet>
      <dgm:spPr/>
    </dgm:pt>
    <dgm:pt modelId="{C741A6B6-6D92-493C-8F2C-CA74665E4DCA}" type="pres">
      <dgm:prSet presAssocID="{76412AD5-31DC-4AE6-83DB-FDCF349D2D12}" presName="sibTrans" presStyleCnt="0"/>
      <dgm:spPr/>
    </dgm:pt>
    <dgm:pt modelId="{899F226D-F535-4D48-B26A-5F043AC83195}" type="pres">
      <dgm:prSet presAssocID="{8D225DD5-D302-46BA-A738-A70B131E61B8}" presName="node" presStyleLbl="node1" presStyleIdx="14" presStyleCnt="25">
        <dgm:presLayoutVars>
          <dgm:bulletEnabled val="1"/>
        </dgm:presLayoutVars>
      </dgm:prSet>
      <dgm:spPr/>
    </dgm:pt>
    <dgm:pt modelId="{D912FE38-680D-4D8C-9A18-B7575DBEEB5A}" type="pres">
      <dgm:prSet presAssocID="{5990C124-715B-4E99-94C0-041A3F7AACA0}" presName="sibTrans" presStyleCnt="0"/>
      <dgm:spPr/>
    </dgm:pt>
    <dgm:pt modelId="{E251E062-3A31-46E3-912E-ECAC24E29750}" type="pres">
      <dgm:prSet presAssocID="{013029B3-B78D-48D4-904D-219493C996D1}" presName="node" presStyleLbl="node1" presStyleIdx="15" presStyleCnt="25">
        <dgm:presLayoutVars>
          <dgm:bulletEnabled val="1"/>
        </dgm:presLayoutVars>
      </dgm:prSet>
      <dgm:spPr/>
    </dgm:pt>
    <dgm:pt modelId="{5805A52F-C698-4565-AFA4-828832334D1E}" type="pres">
      <dgm:prSet presAssocID="{2852DEA2-57AE-484C-B056-2E1FDD7300C3}" presName="sibTrans" presStyleCnt="0"/>
      <dgm:spPr/>
    </dgm:pt>
    <dgm:pt modelId="{5FE39C44-DBD0-46AB-A414-EDD00CB4A209}" type="pres">
      <dgm:prSet presAssocID="{57E0F5B6-0335-4179-8A2B-3FAA558FEBB3}" presName="node" presStyleLbl="node1" presStyleIdx="16" presStyleCnt="25">
        <dgm:presLayoutVars>
          <dgm:bulletEnabled val="1"/>
        </dgm:presLayoutVars>
      </dgm:prSet>
      <dgm:spPr/>
    </dgm:pt>
    <dgm:pt modelId="{CE2B75F7-54B4-425A-9D68-CA80E88371B9}" type="pres">
      <dgm:prSet presAssocID="{7FCE8591-5BC5-4F45-B927-7935A345F43E}" presName="sibTrans" presStyleCnt="0"/>
      <dgm:spPr/>
    </dgm:pt>
    <dgm:pt modelId="{E76713B3-2DA7-454B-B8CE-52B556317F33}" type="pres">
      <dgm:prSet presAssocID="{16F4B4A5-3359-420F-8C3F-25A64E720347}" presName="node" presStyleLbl="node1" presStyleIdx="17" presStyleCnt="25">
        <dgm:presLayoutVars>
          <dgm:bulletEnabled val="1"/>
        </dgm:presLayoutVars>
      </dgm:prSet>
      <dgm:spPr/>
    </dgm:pt>
    <dgm:pt modelId="{215AE3E8-322C-4048-B4E5-D434732BF683}" type="pres">
      <dgm:prSet presAssocID="{0D91E937-EF29-4F0A-ACFE-AEF359835602}" presName="sibTrans" presStyleCnt="0"/>
      <dgm:spPr/>
    </dgm:pt>
    <dgm:pt modelId="{1305DA31-10CC-4F51-B92C-3D8C721664B9}" type="pres">
      <dgm:prSet presAssocID="{1E8104AF-F1BC-4437-83F4-56621CBB60DF}" presName="node" presStyleLbl="node1" presStyleIdx="18" presStyleCnt="25">
        <dgm:presLayoutVars>
          <dgm:bulletEnabled val="1"/>
        </dgm:presLayoutVars>
      </dgm:prSet>
      <dgm:spPr/>
    </dgm:pt>
    <dgm:pt modelId="{BFF8FD65-5CB9-4B4C-82E7-7FEF7F7DCEB0}" type="pres">
      <dgm:prSet presAssocID="{870CFCC7-4532-4DC9-A010-29B96D06FD8F}" presName="sibTrans" presStyleCnt="0"/>
      <dgm:spPr/>
    </dgm:pt>
    <dgm:pt modelId="{D8A8812F-4C62-4291-B4C3-9E80EA16A1FE}" type="pres">
      <dgm:prSet presAssocID="{95B8615E-A4FB-4F66-B7FF-65A6768FF465}" presName="node" presStyleLbl="node1" presStyleIdx="19" presStyleCnt="25">
        <dgm:presLayoutVars>
          <dgm:bulletEnabled val="1"/>
        </dgm:presLayoutVars>
      </dgm:prSet>
      <dgm:spPr/>
    </dgm:pt>
    <dgm:pt modelId="{9584E276-8AF1-47E5-9F82-482F060FE6BE}" type="pres">
      <dgm:prSet presAssocID="{F3EB4D8C-9A64-41FC-AA00-0D87551DC9B1}" presName="sibTrans" presStyleCnt="0"/>
      <dgm:spPr/>
    </dgm:pt>
    <dgm:pt modelId="{1D67E839-FAF8-4130-AE4C-E5416E96982B}" type="pres">
      <dgm:prSet presAssocID="{85EF103C-BE0E-4F95-9757-7C0D4E51C8ED}" presName="node" presStyleLbl="node1" presStyleIdx="20" presStyleCnt="25">
        <dgm:presLayoutVars>
          <dgm:bulletEnabled val="1"/>
        </dgm:presLayoutVars>
      </dgm:prSet>
      <dgm:spPr/>
    </dgm:pt>
    <dgm:pt modelId="{B725ED46-FD4B-42D2-81E8-C96E2CE6094D}" type="pres">
      <dgm:prSet presAssocID="{6A80A1C7-0018-4561-B75D-1C68CAFEA484}" presName="sibTrans" presStyleCnt="0"/>
      <dgm:spPr/>
    </dgm:pt>
    <dgm:pt modelId="{E236B6C8-084B-4164-85BA-924E20FA78CF}" type="pres">
      <dgm:prSet presAssocID="{4CB108B6-98E4-4147-9A05-F6FA5EB36C86}" presName="node" presStyleLbl="node1" presStyleIdx="21" presStyleCnt="25">
        <dgm:presLayoutVars>
          <dgm:bulletEnabled val="1"/>
        </dgm:presLayoutVars>
      </dgm:prSet>
      <dgm:spPr/>
    </dgm:pt>
    <dgm:pt modelId="{165CC198-34F2-4B6E-955D-1E9939CE4890}" type="pres">
      <dgm:prSet presAssocID="{EF5BEE14-9B37-4662-886A-1E9DCEF85748}" presName="sibTrans" presStyleCnt="0"/>
      <dgm:spPr/>
    </dgm:pt>
    <dgm:pt modelId="{E0B63A9B-88F6-4DCD-811D-6CE5CDEA6A4E}" type="pres">
      <dgm:prSet presAssocID="{B1255C92-406D-4972-9BE5-E1B208F1EC70}" presName="node" presStyleLbl="node1" presStyleIdx="22" presStyleCnt="25">
        <dgm:presLayoutVars>
          <dgm:bulletEnabled val="1"/>
        </dgm:presLayoutVars>
      </dgm:prSet>
      <dgm:spPr/>
    </dgm:pt>
    <dgm:pt modelId="{F7A849D1-1110-4BFA-9BEA-7179BA1135AD}" type="pres">
      <dgm:prSet presAssocID="{D61C05BE-B9CF-485A-B80E-6BD5BE67CF12}" presName="sibTrans" presStyleCnt="0"/>
      <dgm:spPr/>
    </dgm:pt>
    <dgm:pt modelId="{8FB59DB0-B79A-4377-8AB9-C1BD511475ED}" type="pres">
      <dgm:prSet presAssocID="{BC632857-FFDD-45C7-82A2-B717EFD3EB53}" presName="node" presStyleLbl="node1" presStyleIdx="23" presStyleCnt="25">
        <dgm:presLayoutVars>
          <dgm:bulletEnabled val="1"/>
        </dgm:presLayoutVars>
      </dgm:prSet>
      <dgm:spPr/>
    </dgm:pt>
    <dgm:pt modelId="{E3961399-4F82-413A-8DB4-58B649577F5F}" type="pres">
      <dgm:prSet presAssocID="{8EC467BF-19C9-42F2-BA9B-3A34E74946C5}" presName="sibTrans" presStyleCnt="0"/>
      <dgm:spPr/>
    </dgm:pt>
    <dgm:pt modelId="{43957D27-7E88-4A80-BE0A-F850C69DF869}" type="pres">
      <dgm:prSet presAssocID="{E955164B-FB87-4CE6-8ADC-6CA820707C6F}" presName="node" presStyleLbl="node1" presStyleIdx="24" presStyleCnt="25">
        <dgm:presLayoutVars>
          <dgm:bulletEnabled val="1"/>
        </dgm:presLayoutVars>
      </dgm:prSet>
      <dgm:spPr/>
    </dgm:pt>
  </dgm:ptLst>
  <dgm:cxnLst>
    <dgm:cxn modelId="{55E6A501-F163-43FF-BCF4-31A509C6DE69}" type="presOf" srcId="{6378AF8B-47DB-430E-9CE2-5969DA67EFB0}" destId="{B4F392A5-464B-49FC-BBBC-953C36149939}" srcOrd="0" destOrd="0" presId="urn:microsoft.com/office/officeart/2005/8/layout/default"/>
    <dgm:cxn modelId="{4DDC4403-BA37-4E4C-AB4B-E046EF0BAAB3}" type="presOf" srcId="{B1255C92-406D-4972-9BE5-E1B208F1EC70}" destId="{E0B63A9B-88F6-4DCD-811D-6CE5CDEA6A4E}" srcOrd="0" destOrd="0" presId="urn:microsoft.com/office/officeart/2005/8/layout/default"/>
    <dgm:cxn modelId="{4207801E-C48C-4CF2-B698-3417BF320A27}" type="presOf" srcId="{F459EE5B-F828-48BC-AC44-79A70C3FCEE9}" destId="{69950054-079A-44B0-B3AC-C8EB96D94641}" srcOrd="0" destOrd="0" presId="urn:microsoft.com/office/officeart/2005/8/layout/default"/>
    <dgm:cxn modelId="{1ACC2D1F-B7C0-4386-B69A-36E220F191BE}" type="presOf" srcId="{E1431923-765B-42D1-A2A2-6C689539AEE1}" destId="{2FC582BB-5D38-41F1-8C20-7E6AE453FED4}" srcOrd="0" destOrd="0" presId="urn:microsoft.com/office/officeart/2005/8/layout/default"/>
    <dgm:cxn modelId="{38B90F22-29EA-4B69-BBC0-96CE7EE9349D}" type="presOf" srcId="{C39FA039-E822-4748-AAE1-08A5173E07A1}" destId="{1564EFEA-ED3B-4934-BA9A-90A684607216}" srcOrd="0" destOrd="0" presId="urn:microsoft.com/office/officeart/2005/8/layout/default"/>
    <dgm:cxn modelId="{664F5029-EFCA-4C4B-9F24-33F3CB87B1A6}" srcId="{D5ED1108-78D4-47D2-B1A6-55D325AA050F}" destId="{287745D6-C2A0-4D91-8A8C-F4854C828610}" srcOrd="10" destOrd="0" parTransId="{A0BB2113-2BB5-4A67-A630-C44AD92EF0CE}" sibTransId="{9D5BB514-4563-4297-BBC5-F48991A739D4}"/>
    <dgm:cxn modelId="{CFD65F2F-2E35-4F48-AC09-55C1FC07E727}" srcId="{D5ED1108-78D4-47D2-B1A6-55D325AA050F}" destId="{72BC1F82-11CD-4F2F-8736-565A73230561}" srcOrd="4" destOrd="0" parTransId="{0E830901-9354-41AB-A4D2-C6E5DC16F187}" sibTransId="{7832518C-5695-4841-BF1F-AABC4B87CF83}"/>
    <dgm:cxn modelId="{F3729730-A05D-4F37-9A7F-9C31A15EC24C}" type="presOf" srcId="{287745D6-C2A0-4D91-8A8C-F4854C828610}" destId="{15B86AFC-1B52-49A7-B8C5-E8C7B8DF9B2E}" srcOrd="0" destOrd="0" presId="urn:microsoft.com/office/officeart/2005/8/layout/default"/>
    <dgm:cxn modelId="{FFE4A632-F741-4E6F-8BE3-B092EFDE6C97}" srcId="{D5ED1108-78D4-47D2-B1A6-55D325AA050F}" destId="{2ED41F2F-BCF8-4F0C-837D-410C2B199610}" srcOrd="7" destOrd="0" parTransId="{B4851460-BB88-478C-996B-55C007AC0CFD}" sibTransId="{92A28E28-ACB9-40A4-8687-C0FF280410D3}"/>
    <dgm:cxn modelId="{56B10D3A-2260-4994-ACA7-20FB857909CD}" srcId="{D5ED1108-78D4-47D2-B1A6-55D325AA050F}" destId="{BC632857-FFDD-45C7-82A2-B717EFD3EB53}" srcOrd="23" destOrd="0" parTransId="{4FC08519-64A0-4F17-8011-48585C21A4B9}" sibTransId="{8EC467BF-19C9-42F2-BA9B-3A34E74946C5}"/>
    <dgm:cxn modelId="{3B47173D-E24D-473F-9625-C62B1B1089BD}" srcId="{D5ED1108-78D4-47D2-B1A6-55D325AA050F}" destId="{C39FA039-E822-4748-AAE1-08A5173E07A1}" srcOrd="9" destOrd="0" parTransId="{C10086A6-0289-479A-96ED-DFE62E760D7A}" sibTransId="{911640EB-583B-4798-AC04-47AEDA07F631}"/>
    <dgm:cxn modelId="{6C32B53D-D9A0-45C1-AEC0-B64CAFDE8ED7}" srcId="{D5ED1108-78D4-47D2-B1A6-55D325AA050F}" destId="{57E0F5B6-0335-4179-8A2B-3FAA558FEBB3}" srcOrd="16" destOrd="0" parTransId="{156D616F-BA6D-4D29-AFBC-3B204A3C5BF0}" sibTransId="{7FCE8591-5BC5-4F45-B927-7935A345F43E}"/>
    <dgm:cxn modelId="{AAE6C93D-D104-4113-BC18-096B5A85A61F}" srcId="{D5ED1108-78D4-47D2-B1A6-55D325AA050F}" destId="{013029B3-B78D-48D4-904D-219493C996D1}" srcOrd="15" destOrd="0" parTransId="{0360F0A1-B66F-4A9A-9E59-6A02A2E2D693}" sibTransId="{2852DEA2-57AE-484C-B056-2E1FDD7300C3}"/>
    <dgm:cxn modelId="{C74BC83F-6E35-4A1E-A154-7F4A8FEB9915}" type="presOf" srcId="{90006F13-F184-431A-B708-D8C975D48C2C}" destId="{E32CB05C-F1F9-4A50-8C5A-009ED2713D26}" srcOrd="0" destOrd="0" presId="urn:microsoft.com/office/officeart/2005/8/layout/default"/>
    <dgm:cxn modelId="{C9EC845B-6718-4743-A294-51AD8C11D047}" type="presOf" srcId="{1E8104AF-F1BC-4437-83F4-56621CBB60DF}" destId="{1305DA31-10CC-4F51-B92C-3D8C721664B9}" srcOrd="0" destOrd="0" presId="urn:microsoft.com/office/officeart/2005/8/layout/default"/>
    <dgm:cxn modelId="{4F400E5D-7222-426E-80E5-98F84328EE0F}" type="presOf" srcId="{6E59FE44-5E00-4BFD-B0FB-95773995FD9B}" destId="{53680B33-F910-4746-959E-7A21D8304CE2}" srcOrd="0" destOrd="0" presId="urn:microsoft.com/office/officeart/2005/8/layout/default"/>
    <dgm:cxn modelId="{1E893045-D659-4C46-A803-8EE3BC04BDE9}" srcId="{D5ED1108-78D4-47D2-B1A6-55D325AA050F}" destId="{E955164B-FB87-4CE6-8ADC-6CA820707C6F}" srcOrd="24" destOrd="0" parTransId="{5D14AF3D-A4CC-449B-879D-FC253393442C}" sibTransId="{03B563C9-457B-4F99-B98C-D37DC5283175}"/>
    <dgm:cxn modelId="{77664E45-6DC7-4A09-B8FE-3A5677D652FA}" srcId="{D5ED1108-78D4-47D2-B1A6-55D325AA050F}" destId="{6378AF8B-47DB-430E-9CE2-5969DA67EFB0}" srcOrd="13" destOrd="0" parTransId="{98BF3152-1C81-49D4-919C-C6E5354876F1}" sibTransId="{76412AD5-31DC-4AE6-83DB-FDCF349D2D12}"/>
    <dgm:cxn modelId="{4F639568-8C25-464A-A8A7-F49FDFD7CABF}" type="presOf" srcId="{A8C55778-35A0-4598-AF4B-77EA56F5E068}" destId="{5D3FD718-8540-4912-AC34-3FA8A2602956}" srcOrd="0" destOrd="0" presId="urn:microsoft.com/office/officeart/2005/8/layout/default"/>
    <dgm:cxn modelId="{5166D868-22FD-41EA-A4D8-BE5BD5C4BB64}" type="presOf" srcId="{16F4B4A5-3359-420F-8C3F-25A64E720347}" destId="{E76713B3-2DA7-454B-B8CE-52B556317F33}" srcOrd="0" destOrd="0" presId="urn:microsoft.com/office/officeart/2005/8/layout/default"/>
    <dgm:cxn modelId="{41F8EA49-3899-476D-9FAE-0F8F6742A9DD}" srcId="{D5ED1108-78D4-47D2-B1A6-55D325AA050F}" destId="{E1431923-765B-42D1-A2A2-6C689539AEE1}" srcOrd="6" destOrd="0" parTransId="{C4EC9199-4980-41A6-8DDE-12DEDCA85678}" sibTransId="{3AC7B495-2299-4DDE-8672-155A35B478F0}"/>
    <dgm:cxn modelId="{E48ABD6A-D6A1-42A7-B5AB-618365B1F0EA}" type="presOf" srcId="{013029B3-B78D-48D4-904D-219493C996D1}" destId="{E251E062-3A31-46E3-912E-ECAC24E29750}" srcOrd="0" destOrd="0" presId="urn:microsoft.com/office/officeart/2005/8/layout/default"/>
    <dgm:cxn modelId="{77679270-CA00-4A67-BCA6-B12CD377548D}" type="presOf" srcId="{BC632857-FFDD-45C7-82A2-B717EFD3EB53}" destId="{8FB59DB0-B79A-4377-8AB9-C1BD511475ED}" srcOrd="0" destOrd="0" presId="urn:microsoft.com/office/officeart/2005/8/layout/default"/>
    <dgm:cxn modelId="{5FF69D54-D278-43E2-8FF5-0F6CE65E75FA}" srcId="{D5ED1108-78D4-47D2-B1A6-55D325AA050F}" destId="{95B8615E-A4FB-4F66-B7FF-65A6768FF465}" srcOrd="19" destOrd="0" parTransId="{C4612645-8C59-4DB0-A60D-12DADEB2E2CB}" sibTransId="{F3EB4D8C-9A64-41FC-AA00-0D87551DC9B1}"/>
    <dgm:cxn modelId="{53281375-8B42-4492-BD9C-682712FC43FB}" srcId="{D5ED1108-78D4-47D2-B1A6-55D325AA050F}" destId="{16F4B4A5-3359-420F-8C3F-25A64E720347}" srcOrd="17" destOrd="0" parTransId="{D9E4DE77-0BD0-49FF-B5A8-E10B1EC21C0B}" sibTransId="{0D91E937-EF29-4F0A-ACFE-AEF359835602}"/>
    <dgm:cxn modelId="{C3E9FD55-F386-4B14-86DF-69FB8CFFFB2B}" type="presOf" srcId="{68107111-29FB-4D2B-A439-54AC60DBDD7C}" destId="{6D40CF9F-4625-4D7E-BB7B-1ABF7BF0C17D}" srcOrd="0" destOrd="0" presId="urn:microsoft.com/office/officeart/2005/8/layout/default"/>
    <dgm:cxn modelId="{F037FB58-73A7-4573-A0AC-44A2B8557A69}" type="presOf" srcId="{B9BF8D59-7420-43DF-A1BE-2A328AC28420}" destId="{F2D64153-187D-4BF2-8F93-C7D541C6CADF}" srcOrd="0" destOrd="0" presId="urn:microsoft.com/office/officeart/2005/8/layout/default"/>
    <dgm:cxn modelId="{F9741B83-E7C0-40D3-B40B-21BFD8594442}" type="presOf" srcId="{4CB108B6-98E4-4147-9A05-F6FA5EB36C86}" destId="{E236B6C8-084B-4164-85BA-924E20FA78CF}" srcOrd="0" destOrd="0" presId="urn:microsoft.com/office/officeart/2005/8/layout/default"/>
    <dgm:cxn modelId="{1DA71A86-2911-4195-A0F9-8EDA602714CA}" srcId="{D5ED1108-78D4-47D2-B1A6-55D325AA050F}" destId="{68107111-29FB-4D2B-A439-54AC60DBDD7C}" srcOrd="3" destOrd="0" parTransId="{5A4B143D-1E1C-4506-9025-2BF3170D736C}" sibTransId="{79543F55-FA51-4E97-877F-53D7CE782488}"/>
    <dgm:cxn modelId="{C6B1A988-3676-43DD-8EB5-4A019402589B}" srcId="{D5ED1108-78D4-47D2-B1A6-55D325AA050F}" destId="{90006F13-F184-431A-B708-D8C975D48C2C}" srcOrd="11" destOrd="0" parTransId="{152EF1E6-871B-4B5F-A715-595F7C06C636}" sibTransId="{503747A8-B68D-4EEB-97F2-4500C397AD42}"/>
    <dgm:cxn modelId="{1C5E068A-F5EB-41FC-ACA1-0B89A4492B08}" srcId="{D5ED1108-78D4-47D2-B1A6-55D325AA050F}" destId="{B1255C92-406D-4972-9BE5-E1B208F1EC70}" srcOrd="22" destOrd="0" parTransId="{91A75E84-9308-41E9-9E89-21ABF37892F3}" sibTransId="{D61C05BE-B9CF-485A-B80E-6BD5BE67CF12}"/>
    <dgm:cxn modelId="{49B6C58A-18A7-4EFF-A69D-CF3F9DC60065}" srcId="{D5ED1108-78D4-47D2-B1A6-55D325AA050F}" destId="{B9BF8D59-7420-43DF-A1BE-2A328AC28420}" srcOrd="2" destOrd="0" parTransId="{2FB52ED6-0144-4B0E-922A-7D674D20F2FD}" sibTransId="{C62CBB2F-3600-42C9-B52E-7E9BFB00C229}"/>
    <dgm:cxn modelId="{63A3298D-9629-4147-96BC-2C091951B847}" type="presOf" srcId="{2ED41F2F-BCF8-4F0C-837D-410C2B199610}" destId="{C8C3C91F-8B57-4767-802E-014DE72CF72D}" srcOrd="0" destOrd="0" presId="urn:microsoft.com/office/officeart/2005/8/layout/default"/>
    <dgm:cxn modelId="{8CE6CF8D-B803-49C0-A744-4B6E7EA076E4}" type="presOf" srcId="{0645B048-85CB-4E8A-865F-2D58823C4915}" destId="{26252E39-2D3F-40D7-BB51-D82D05D1813A}" srcOrd="0" destOrd="0" presId="urn:microsoft.com/office/officeart/2005/8/layout/default"/>
    <dgm:cxn modelId="{CD7BD99C-4357-4EA9-BDBD-F9309FD450A9}" srcId="{D5ED1108-78D4-47D2-B1A6-55D325AA050F}" destId="{F459EE5B-F828-48BC-AC44-79A70C3FCEE9}" srcOrd="1" destOrd="0" parTransId="{80D36AE4-FB07-406E-8323-8A2B64D6D7DB}" sibTransId="{D0916A61-2990-4E46-B2A2-085D2897ED48}"/>
    <dgm:cxn modelId="{25A0FCA4-F5D7-4040-BF87-168E5186ECF6}" type="presOf" srcId="{E955164B-FB87-4CE6-8ADC-6CA820707C6F}" destId="{43957D27-7E88-4A80-BE0A-F850C69DF869}" srcOrd="0" destOrd="0" presId="urn:microsoft.com/office/officeart/2005/8/layout/default"/>
    <dgm:cxn modelId="{7BE656AE-2708-45AE-A8BA-31AC7F7ACF59}" srcId="{D5ED1108-78D4-47D2-B1A6-55D325AA050F}" destId="{1E8104AF-F1BC-4437-83F4-56621CBB60DF}" srcOrd="18" destOrd="0" parTransId="{B6BA352A-7C92-418A-92BE-169F6141D426}" sibTransId="{870CFCC7-4532-4DC9-A010-29B96D06FD8F}"/>
    <dgm:cxn modelId="{8DC2D8B6-A83B-4E4B-9447-E63840FF6E3E}" srcId="{D5ED1108-78D4-47D2-B1A6-55D325AA050F}" destId="{4CB108B6-98E4-4147-9A05-F6FA5EB36C86}" srcOrd="21" destOrd="0" parTransId="{CF3CA06A-1252-464C-9BEA-98B8674F98F0}" sibTransId="{EF5BEE14-9B37-4662-886A-1E9DCEF85748}"/>
    <dgm:cxn modelId="{AEAE6EB7-A456-4BBC-B475-5EBC2167A8A1}" srcId="{D5ED1108-78D4-47D2-B1A6-55D325AA050F}" destId="{6E59FE44-5E00-4BFD-B0FB-95773995FD9B}" srcOrd="8" destOrd="0" parTransId="{69462C59-851F-4F9A-A089-42C1E45FEB96}" sibTransId="{6DA68FA7-C48B-4609-9596-99C6DFC8040A}"/>
    <dgm:cxn modelId="{0F404AB8-83BA-4785-B310-0B02961353D6}" srcId="{D5ED1108-78D4-47D2-B1A6-55D325AA050F}" destId="{85EF103C-BE0E-4F95-9757-7C0D4E51C8ED}" srcOrd="20" destOrd="0" parTransId="{87BE044C-EFBB-4FA1-8839-6BD52C11621E}" sibTransId="{6A80A1C7-0018-4561-B75D-1C68CAFEA484}"/>
    <dgm:cxn modelId="{FF9287BF-E1A8-4DD4-BCF4-8EB400F0BEBA}" type="presOf" srcId="{95B8615E-A4FB-4F66-B7FF-65A6768FF465}" destId="{D8A8812F-4C62-4291-B4C3-9E80EA16A1FE}" srcOrd="0" destOrd="0" presId="urn:microsoft.com/office/officeart/2005/8/layout/default"/>
    <dgm:cxn modelId="{B14617C5-EB3B-4948-A20D-1F630570CC78}" type="presOf" srcId="{D5ED1108-78D4-47D2-B1A6-55D325AA050F}" destId="{19AA96BF-025C-41FE-9AD9-839E220D4A70}" srcOrd="0" destOrd="0" presId="urn:microsoft.com/office/officeart/2005/8/layout/default"/>
    <dgm:cxn modelId="{D6492CC9-C9CC-4C70-BB0B-C5F5CED6AD00}" srcId="{D5ED1108-78D4-47D2-B1A6-55D325AA050F}" destId="{0645B048-85CB-4E8A-865F-2D58823C4915}" srcOrd="12" destOrd="0" parTransId="{343960CD-EB62-49F7-BBE6-133F3BEB9E0F}" sibTransId="{D55D87D4-C43D-4A85-B961-E8B610FC62DE}"/>
    <dgm:cxn modelId="{46601CCC-E1D4-4B80-8C03-AFB4E579EE0C}" type="presOf" srcId="{1840D7A7-4165-478B-B750-25A8E374831C}" destId="{86141AFE-608C-4DBB-A59A-9167F79DFD60}" srcOrd="0" destOrd="0" presId="urn:microsoft.com/office/officeart/2005/8/layout/default"/>
    <dgm:cxn modelId="{13FE83D3-9174-4B41-B27F-641E9465F12F}" srcId="{D5ED1108-78D4-47D2-B1A6-55D325AA050F}" destId="{8D225DD5-D302-46BA-A738-A70B131E61B8}" srcOrd="14" destOrd="0" parTransId="{8A5A657E-8C64-47FE-8BAE-C5E647978D15}" sibTransId="{5990C124-715B-4E99-94C0-041A3F7AACA0}"/>
    <dgm:cxn modelId="{7B4584DD-ABB0-400A-8AD3-F629AB46D834}" type="presOf" srcId="{72BC1F82-11CD-4F2F-8736-565A73230561}" destId="{7D8E3303-D1C4-467F-8263-C59BF0FD52E6}" srcOrd="0" destOrd="0" presId="urn:microsoft.com/office/officeart/2005/8/layout/default"/>
    <dgm:cxn modelId="{E2B7C3DF-4271-45AD-80A3-030CC52F3CF1}" type="presOf" srcId="{85EF103C-BE0E-4F95-9757-7C0D4E51C8ED}" destId="{1D67E839-FAF8-4130-AE4C-E5416E96982B}" srcOrd="0" destOrd="0" presId="urn:microsoft.com/office/officeart/2005/8/layout/default"/>
    <dgm:cxn modelId="{D21D7FE6-87D6-49D0-A81E-748E51C1167D}" srcId="{D5ED1108-78D4-47D2-B1A6-55D325AA050F}" destId="{A8C55778-35A0-4598-AF4B-77EA56F5E068}" srcOrd="5" destOrd="0" parTransId="{485DB1D1-93B4-43FB-811A-0701D154569E}" sibTransId="{B74B7974-ABFA-442C-875B-3F25B938BDFB}"/>
    <dgm:cxn modelId="{7AA746ED-4E45-49F8-A363-59E03EF5807D}" srcId="{D5ED1108-78D4-47D2-B1A6-55D325AA050F}" destId="{1840D7A7-4165-478B-B750-25A8E374831C}" srcOrd="0" destOrd="0" parTransId="{9ACEB849-FB00-404D-82FA-3E22F3DDB8BF}" sibTransId="{DD4C48CF-D5AA-4264-9B7F-5C23AD78A918}"/>
    <dgm:cxn modelId="{1F25C5ED-876D-4ED4-B564-3C152173C0A1}" type="presOf" srcId="{8D225DD5-D302-46BA-A738-A70B131E61B8}" destId="{899F226D-F535-4D48-B26A-5F043AC83195}" srcOrd="0" destOrd="0" presId="urn:microsoft.com/office/officeart/2005/8/layout/default"/>
    <dgm:cxn modelId="{0BA5F4F3-E33E-402E-82BE-2EE09FB4E0A2}" type="presOf" srcId="{57E0F5B6-0335-4179-8A2B-3FAA558FEBB3}" destId="{5FE39C44-DBD0-46AB-A414-EDD00CB4A209}" srcOrd="0" destOrd="0" presId="urn:microsoft.com/office/officeart/2005/8/layout/default"/>
    <dgm:cxn modelId="{E914D940-F68A-41B4-8420-08A7FF551929}" type="presParOf" srcId="{19AA96BF-025C-41FE-9AD9-839E220D4A70}" destId="{86141AFE-608C-4DBB-A59A-9167F79DFD60}" srcOrd="0" destOrd="0" presId="urn:microsoft.com/office/officeart/2005/8/layout/default"/>
    <dgm:cxn modelId="{C861F649-153A-4E9D-8BD7-E66B20F40493}" type="presParOf" srcId="{19AA96BF-025C-41FE-9AD9-839E220D4A70}" destId="{C3E68C4E-47F2-4C21-980C-142B36ABA3BE}" srcOrd="1" destOrd="0" presId="urn:microsoft.com/office/officeart/2005/8/layout/default"/>
    <dgm:cxn modelId="{A8954310-9614-432C-98FF-A5B3F58EBE5D}" type="presParOf" srcId="{19AA96BF-025C-41FE-9AD9-839E220D4A70}" destId="{69950054-079A-44B0-B3AC-C8EB96D94641}" srcOrd="2" destOrd="0" presId="urn:microsoft.com/office/officeart/2005/8/layout/default"/>
    <dgm:cxn modelId="{5930E399-3035-4231-A575-C8A16BFABEE9}" type="presParOf" srcId="{19AA96BF-025C-41FE-9AD9-839E220D4A70}" destId="{0E5E40F5-0BE6-49C0-9D4C-BAABAEF36BAF}" srcOrd="3" destOrd="0" presId="urn:microsoft.com/office/officeart/2005/8/layout/default"/>
    <dgm:cxn modelId="{B38772D0-5A7A-4665-9E09-EF30AC938E0B}" type="presParOf" srcId="{19AA96BF-025C-41FE-9AD9-839E220D4A70}" destId="{F2D64153-187D-4BF2-8F93-C7D541C6CADF}" srcOrd="4" destOrd="0" presId="urn:microsoft.com/office/officeart/2005/8/layout/default"/>
    <dgm:cxn modelId="{4A376F01-1A5A-422E-9C74-A4034D71E352}" type="presParOf" srcId="{19AA96BF-025C-41FE-9AD9-839E220D4A70}" destId="{7774EF03-56FB-4A68-86D2-F6C534D7EC82}" srcOrd="5" destOrd="0" presId="urn:microsoft.com/office/officeart/2005/8/layout/default"/>
    <dgm:cxn modelId="{20C71455-7BD2-45F5-A7FD-6B9D980F00D8}" type="presParOf" srcId="{19AA96BF-025C-41FE-9AD9-839E220D4A70}" destId="{6D40CF9F-4625-4D7E-BB7B-1ABF7BF0C17D}" srcOrd="6" destOrd="0" presId="urn:microsoft.com/office/officeart/2005/8/layout/default"/>
    <dgm:cxn modelId="{4146DD52-6CB6-4E9E-8D9D-241F6BB108A3}" type="presParOf" srcId="{19AA96BF-025C-41FE-9AD9-839E220D4A70}" destId="{29190222-ECAE-49B6-ACA3-5AE4B47364A1}" srcOrd="7" destOrd="0" presId="urn:microsoft.com/office/officeart/2005/8/layout/default"/>
    <dgm:cxn modelId="{3D117927-15C9-4491-97FF-A619BC99054C}" type="presParOf" srcId="{19AA96BF-025C-41FE-9AD9-839E220D4A70}" destId="{7D8E3303-D1C4-467F-8263-C59BF0FD52E6}" srcOrd="8" destOrd="0" presId="urn:microsoft.com/office/officeart/2005/8/layout/default"/>
    <dgm:cxn modelId="{68FCF38B-BB56-4CDB-8B50-4A29351B8377}" type="presParOf" srcId="{19AA96BF-025C-41FE-9AD9-839E220D4A70}" destId="{4204A1E1-408B-47CA-8739-1EB1EBF393E9}" srcOrd="9" destOrd="0" presId="urn:microsoft.com/office/officeart/2005/8/layout/default"/>
    <dgm:cxn modelId="{6D35A19B-3148-4042-957A-F78B6ECEBAD2}" type="presParOf" srcId="{19AA96BF-025C-41FE-9AD9-839E220D4A70}" destId="{5D3FD718-8540-4912-AC34-3FA8A2602956}" srcOrd="10" destOrd="0" presId="urn:microsoft.com/office/officeart/2005/8/layout/default"/>
    <dgm:cxn modelId="{03AAF548-3AE8-4B6A-8823-5C349BFDBFC8}" type="presParOf" srcId="{19AA96BF-025C-41FE-9AD9-839E220D4A70}" destId="{13A5E695-5627-410B-8522-3D48583C5EE6}" srcOrd="11" destOrd="0" presId="urn:microsoft.com/office/officeart/2005/8/layout/default"/>
    <dgm:cxn modelId="{E5D341D1-B6A7-47AB-BA46-BBAB66B63F5D}" type="presParOf" srcId="{19AA96BF-025C-41FE-9AD9-839E220D4A70}" destId="{2FC582BB-5D38-41F1-8C20-7E6AE453FED4}" srcOrd="12" destOrd="0" presId="urn:microsoft.com/office/officeart/2005/8/layout/default"/>
    <dgm:cxn modelId="{AB9572E6-01A9-4E6B-BD79-5D4CFAB8E7B2}" type="presParOf" srcId="{19AA96BF-025C-41FE-9AD9-839E220D4A70}" destId="{AD9AC6B5-56FD-4E58-A14C-83CCB868E6C8}" srcOrd="13" destOrd="0" presId="urn:microsoft.com/office/officeart/2005/8/layout/default"/>
    <dgm:cxn modelId="{60EC13FF-7D04-4A81-AD05-74222A64321C}" type="presParOf" srcId="{19AA96BF-025C-41FE-9AD9-839E220D4A70}" destId="{C8C3C91F-8B57-4767-802E-014DE72CF72D}" srcOrd="14" destOrd="0" presId="urn:microsoft.com/office/officeart/2005/8/layout/default"/>
    <dgm:cxn modelId="{1D0A0B74-49F8-49CD-9B77-3A0A33FD09EB}" type="presParOf" srcId="{19AA96BF-025C-41FE-9AD9-839E220D4A70}" destId="{6D21F7EE-D43C-4D68-A9EB-96267EB9B2AC}" srcOrd="15" destOrd="0" presId="urn:microsoft.com/office/officeart/2005/8/layout/default"/>
    <dgm:cxn modelId="{A79B258C-4CDB-4CDE-9544-98815E322EE9}" type="presParOf" srcId="{19AA96BF-025C-41FE-9AD9-839E220D4A70}" destId="{53680B33-F910-4746-959E-7A21D8304CE2}" srcOrd="16" destOrd="0" presId="urn:microsoft.com/office/officeart/2005/8/layout/default"/>
    <dgm:cxn modelId="{BB4D738C-4998-428F-889F-CB419782852A}" type="presParOf" srcId="{19AA96BF-025C-41FE-9AD9-839E220D4A70}" destId="{350FACEA-BDAF-4AEA-85C2-A64392DACBCF}" srcOrd="17" destOrd="0" presId="urn:microsoft.com/office/officeart/2005/8/layout/default"/>
    <dgm:cxn modelId="{BAA9C213-AB2B-4365-9167-1634F9E2FE0A}" type="presParOf" srcId="{19AA96BF-025C-41FE-9AD9-839E220D4A70}" destId="{1564EFEA-ED3B-4934-BA9A-90A684607216}" srcOrd="18" destOrd="0" presId="urn:microsoft.com/office/officeart/2005/8/layout/default"/>
    <dgm:cxn modelId="{40A95F9A-C49D-4731-87BE-964848493C66}" type="presParOf" srcId="{19AA96BF-025C-41FE-9AD9-839E220D4A70}" destId="{53B834E3-FE61-4865-BB8F-A87BE494CBDD}" srcOrd="19" destOrd="0" presId="urn:microsoft.com/office/officeart/2005/8/layout/default"/>
    <dgm:cxn modelId="{35E6F3ED-58EF-41FE-B344-E401A80C9295}" type="presParOf" srcId="{19AA96BF-025C-41FE-9AD9-839E220D4A70}" destId="{15B86AFC-1B52-49A7-B8C5-E8C7B8DF9B2E}" srcOrd="20" destOrd="0" presId="urn:microsoft.com/office/officeart/2005/8/layout/default"/>
    <dgm:cxn modelId="{9BE3E300-4C3B-467B-A850-B2568B0202AC}" type="presParOf" srcId="{19AA96BF-025C-41FE-9AD9-839E220D4A70}" destId="{F1ACCF0E-58E8-4B8D-B497-D24BCE9B43E2}" srcOrd="21" destOrd="0" presId="urn:microsoft.com/office/officeart/2005/8/layout/default"/>
    <dgm:cxn modelId="{078D393B-FEC2-4615-A674-D402C03B609E}" type="presParOf" srcId="{19AA96BF-025C-41FE-9AD9-839E220D4A70}" destId="{E32CB05C-F1F9-4A50-8C5A-009ED2713D26}" srcOrd="22" destOrd="0" presId="urn:microsoft.com/office/officeart/2005/8/layout/default"/>
    <dgm:cxn modelId="{5FFA24E9-49B3-4070-A663-656A10A3236E}" type="presParOf" srcId="{19AA96BF-025C-41FE-9AD9-839E220D4A70}" destId="{6EFFE4B3-239F-4374-A62B-00CE3F2AB8F4}" srcOrd="23" destOrd="0" presId="urn:microsoft.com/office/officeart/2005/8/layout/default"/>
    <dgm:cxn modelId="{BF5CB328-971A-49DE-91DB-125D892E76D7}" type="presParOf" srcId="{19AA96BF-025C-41FE-9AD9-839E220D4A70}" destId="{26252E39-2D3F-40D7-BB51-D82D05D1813A}" srcOrd="24" destOrd="0" presId="urn:microsoft.com/office/officeart/2005/8/layout/default"/>
    <dgm:cxn modelId="{68439460-2466-4D54-B6D6-43EDBE4C7451}" type="presParOf" srcId="{19AA96BF-025C-41FE-9AD9-839E220D4A70}" destId="{6BF9FBD2-407B-4CE7-B158-92EC6D577B4B}" srcOrd="25" destOrd="0" presId="urn:microsoft.com/office/officeart/2005/8/layout/default"/>
    <dgm:cxn modelId="{EFBC5FEB-879C-49D2-A029-E90FF0CD8270}" type="presParOf" srcId="{19AA96BF-025C-41FE-9AD9-839E220D4A70}" destId="{B4F392A5-464B-49FC-BBBC-953C36149939}" srcOrd="26" destOrd="0" presId="urn:microsoft.com/office/officeart/2005/8/layout/default"/>
    <dgm:cxn modelId="{B700B1F2-A295-4346-A3EB-B37016157C2B}" type="presParOf" srcId="{19AA96BF-025C-41FE-9AD9-839E220D4A70}" destId="{C741A6B6-6D92-493C-8F2C-CA74665E4DCA}" srcOrd="27" destOrd="0" presId="urn:microsoft.com/office/officeart/2005/8/layout/default"/>
    <dgm:cxn modelId="{0FCB8A35-EF13-4576-8234-51BC9F19C4D1}" type="presParOf" srcId="{19AA96BF-025C-41FE-9AD9-839E220D4A70}" destId="{899F226D-F535-4D48-B26A-5F043AC83195}" srcOrd="28" destOrd="0" presId="urn:microsoft.com/office/officeart/2005/8/layout/default"/>
    <dgm:cxn modelId="{A8A5A254-BFDF-4461-8502-5A71E64865B6}" type="presParOf" srcId="{19AA96BF-025C-41FE-9AD9-839E220D4A70}" destId="{D912FE38-680D-4D8C-9A18-B7575DBEEB5A}" srcOrd="29" destOrd="0" presId="urn:microsoft.com/office/officeart/2005/8/layout/default"/>
    <dgm:cxn modelId="{9E2B6745-612A-4802-BE23-C07A9910EE1A}" type="presParOf" srcId="{19AA96BF-025C-41FE-9AD9-839E220D4A70}" destId="{E251E062-3A31-46E3-912E-ECAC24E29750}" srcOrd="30" destOrd="0" presId="urn:microsoft.com/office/officeart/2005/8/layout/default"/>
    <dgm:cxn modelId="{2E1CAB05-004C-44D2-ACD7-ABB4023161A5}" type="presParOf" srcId="{19AA96BF-025C-41FE-9AD9-839E220D4A70}" destId="{5805A52F-C698-4565-AFA4-828832334D1E}" srcOrd="31" destOrd="0" presId="urn:microsoft.com/office/officeart/2005/8/layout/default"/>
    <dgm:cxn modelId="{22B70202-8226-4996-A99B-8A46FFD5A546}" type="presParOf" srcId="{19AA96BF-025C-41FE-9AD9-839E220D4A70}" destId="{5FE39C44-DBD0-46AB-A414-EDD00CB4A209}" srcOrd="32" destOrd="0" presId="urn:microsoft.com/office/officeart/2005/8/layout/default"/>
    <dgm:cxn modelId="{013E7203-9883-430A-B8A6-B10006F22ED6}" type="presParOf" srcId="{19AA96BF-025C-41FE-9AD9-839E220D4A70}" destId="{CE2B75F7-54B4-425A-9D68-CA80E88371B9}" srcOrd="33" destOrd="0" presId="urn:microsoft.com/office/officeart/2005/8/layout/default"/>
    <dgm:cxn modelId="{140A7C37-4077-456E-B11F-072185431FC5}" type="presParOf" srcId="{19AA96BF-025C-41FE-9AD9-839E220D4A70}" destId="{E76713B3-2DA7-454B-B8CE-52B556317F33}" srcOrd="34" destOrd="0" presId="urn:microsoft.com/office/officeart/2005/8/layout/default"/>
    <dgm:cxn modelId="{0586B6BA-91A9-4929-BF7F-95D701DB7B53}" type="presParOf" srcId="{19AA96BF-025C-41FE-9AD9-839E220D4A70}" destId="{215AE3E8-322C-4048-B4E5-D434732BF683}" srcOrd="35" destOrd="0" presId="urn:microsoft.com/office/officeart/2005/8/layout/default"/>
    <dgm:cxn modelId="{FC47E580-33AB-41B1-AF0C-3FF0CD7C83D1}" type="presParOf" srcId="{19AA96BF-025C-41FE-9AD9-839E220D4A70}" destId="{1305DA31-10CC-4F51-B92C-3D8C721664B9}" srcOrd="36" destOrd="0" presId="urn:microsoft.com/office/officeart/2005/8/layout/default"/>
    <dgm:cxn modelId="{D5EA51B0-0FAC-4493-9928-D41115B20C13}" type="presParOf" srcId="{19AA96BF-025C-41FE-9AD9-839E220D4A70}" destId="{BFF8FD65-5CB9-4B4C-82E7-7FEF7F7DCEB0}" srcOrd="37" destOrd="0" presId="urn:microsoft.com/office/officeart/2005/8/layout/default"/>
    <dgm:cxn modelId="{F4D388E7-24A7-4DB4-AC06-2DE56D42962E}" type="presParOf" srcId="{19AA96BF-025C-41FE-9AD9-839E220D4A70}" destId="{D8A8812F-4C62-4291-B4C3-9E80EA16A1FE}" srcOrd="38" destOrd="0" presId="urn:microsoft.com/office/officeart/2005/8/layout/default"/>
    <dgm:cxn modelId="{64D1F5B7-C6F5-43D1-BBE1-E4DBE4127715}" type="presParOf" srcId="{19AA96BF-025C-41FE-9AD9-839E220D4A70}" destId="{9584E276-8AF1-47E5-9F82-482F060FE6BE}" srcOrd="39" destOrd="0" presId="urn:microsoft.com/office/officeart/2005/8/layout/default"/>
    <dgm:cxn modelId="{DE691CFC-B9B5-4459-97A9-2F006245BA78}" type="presParOf" srcId="{19AA96BF-025C-41FE-9AD9-839E220D4A70}" destId="{1D67E839-FAF8-4130-AE4C-E5416E96982B}" srcOrd="40" destOrd="0" presId="urn:microsoft.com/office/officeart/2005/8/layout/default"/>
    <dgm:cxn modelId="{693517A5-B1B8-4655-BB20-04BAB0F2C786}" type="presParOf" srcId="{19AA96BF-025C-41FE-9AD9-839E220D4A70}" destId="{B725ED46-FD4B-42D2-81E8-C96E2CE6094D}" srcOrd="41" destOrd="0" presId="urn:microsoft.com/office/officeart/2005/8/layout/default"/>
    <dgm:cxn modelId="{307B5965-9BC3-4A09-8543-FDDF8C5AD127}" type="presParOf" srcId="{19AA96BF-025C-41FE-9AD9-839E220D4A70}" destId="{E236B6C8-084B-4164-85BA-924E20FA78CF}" srcOrd="42" destOrd="0" presId="urn:microsoft.com/office/officeart/2005/8/layout/default"/>
    <dgm:cxn modelId="{12C0AD0E-324E-48F2-BB7D-A1D3BF0683E1}" type="presParOf" srcId="{19AA96BF-025C-41FE-9AD9-839E220D4A70}" destId="{165CC198-34F2-4B6E-955D-1E9939CE4890}" srcOrd="43" destOrd="0" presId="urn:microsoft.com/office/officeart/2005/8/layout/default"/>
    <dgm:cxn modelId="{C10A3A19-23F4-4AEA-98EC-31DF863D1852}" type="presParOf" srcId="{19AA96BF-025C-41FE-9AD9-839E220D4A70}" destId="{E0B63A9B-88F6-4DCD-811D-6CE5CDEA6A4E}" srcOrd="44" destOrd="0" presId="urn:microsoft.com/office/officeart/2005/8/layout/default"/>
    <dgm:cxn modelId="{B13F1A8B-DCFF-4F2B-8865-EC9B4187072C}" type="presParOf" srcId="{19AA96BF-025C-41FE-9AD9-839E220D4A70}" destId="{F7A849D1-1110-4BFA-9BEA-7179BA1135AD}" srcOrd="45" destOrd="0" presId="urn:microsoft.com/office/officeart/2005/8/layout/default"/>
    <dgm:cxn modelId="{02E44F1A-DA61-46DE-8893-6E9AF8FC582A}" type="presParOf" srcId="{19AA96BF-025C-41FE-9AD9-839E220D4A70}" destId="{8FB59DB0-B79A-4377-8AB9-C1BD511475ED}" srcOrd="46" destOrd="0" presId="urn:microsoft.com/office/officeart/2005/8/layout/default"/>
    <dgm:cxn modelId="{F3F6F6E2-E08C-4B0F-8951-78F171C16F8C}" type="presParOf" srcId="{19AA96BF-025C-41FE-9AD9-839E220D4A70}" destId="{E3961399-4F82-413A-8DB4-58B649577F5F}" srcOrd="47" destOrd="0" presId="urn:microsoft.com/office/officeart/2005/8/layout/default"/>
    <dgm:cxn modelId="{5D16E535-FA99-4990-9309-F026952EBC7C}" type="presParOf" srcId="{19AA96BF-025C-41FE-9AD9-839E220D4A70}" destId="{43957D27-7E88-4A80-BE0A-F850C69DF869}" srcOrd="4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D1108-78D4-47D2-B1A6-55D325AA05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840D7A7-4165-478B-B750-25A8E374831C}">
      <dgm:prSet phldrT="[Teksti]" custT="1"/>
      <dgm:spPr>
        <a:solidFill>
          <a:schemeClr val="accent1"/>
        </a:solidFill>
      </dgm:spPr>
      <dgm:t>
        <a:bodyPr/>
        <a:lstStyle/>
        <a:p>
          <a:r>
            <a:rPr lang="fi-FI" sz="1400" dirty="0"/>
            <a:t>Vuodenaika</a:t>
          </a:r>
          <a:endParaRPr lang="fi-FI" sz="1100" i="1" dirty="0"/>
        </a:p>
      </dgm:t>
    </dgm:pt>
    <dgm:pt modelId="{9ACEB849-FB00-404D-82FA-3E22F3DDB8BF}" type="parTrans" cxnId="{7AA746ED-4E45-49F8-A363-59E03EF5807D}">
      <dgm:prSet/>
      <dgm:spPr/>
      <dgm:t>
        <a:bodyPr/>
        <a:lstStyle/>
        <a:p>
          <a:endParaRPr lang="fi-FI"/>
        </a:p>
      </dgm:t>
    </dgm:pt>
    <dgm:pt modelId="{DD4C48CF-D5AA-4264-9B7F-5C23AD78A918}" type="sibTrans" cxnId="{7AA746ED-4E45-49F8-A363-59E03EF5807D}">
      <dgm:prSet/>
      <dgm:spPr/>
      <dgm:t>
        <a:bodyPr/>
        <a:lstStyle/>
        <a:p>
          <a:endParaRPr lang="fi-FI"/>
        </a:p>
      </dgm:t>
    </dgm:pt>
    <dgm:pt modelId="{F459EE5B-F828-48BC-AC44-79A70C3FCEE9}">
      <dgm:prSet phldrT="[Teksti]" custT="1"/>
      <dgm:spPr>
        <a:solidFill>
          <a:srgbClr val="FC6C6C"/>
        </a:solidFill>
      </dgm:spPr>
      <dgm:t>
        <a:bodyPr/>
        <a:lstStyle/>
        <a:p>
          <a:r>
            <a:rPr lang="fi-FI" sz="1400" dirty="0"/>
            <a:t>Koulutus, terveys, </a:t>
          </a:r>
          <a:br>
            <a:rPr lang="fi-FI" sz="1400" dirty="0"/>
          </a:br>
          <a:r>
            <a:rPr lang="fi-FI" sz="1400" dirty="0" err="1"/>
            <a:t>mt</a:t>
          </a:r>
          <a:r>
            <a:rPr lang="fi-FI" sz="1400" dirty="0"/>
            <a:t>-haasteet</a:t>
          </a:r>
        </a:p>
      </dgm:t>
    </dgm:pt>
    <dgm:pt modelId="{80D36AE4-FB07-406E-8323-8A2B64D6D7DB}" type="parTrans" cxnId="{CD7BD99C-4357-4EA9-BDBD-F9309FD450A9}">
      <dgm:prSet/>
      <dgm:spPr/>
      <dgm:t>
        <a:bodyPr/>
        <a:lstStyle/>
        <a:p>
          <a:endParaRPr lang="fi-FI"/>
        </a:p>
      </dgm:t>
    </dgm:pt>
    <dgm:pt modelId="{D0916A61-2990-4E46-B2A2-085D2897ED48}" type="sibTrans" cxnId="{CD7BD99C-4357-4EA9-BDBD-F9309FD450A9}">
      <dgm:prSet/>
      <dgm:spPr/>
      <dgm:t>
        <a:bodyPr/>
        <a:lstStyle/>
        <a:p>
          <a:endParaRPr lang="fi-FI"/>
        </a:p>
      </dgm:t>
    </dgm:pt>
    <dgm:pt modelId="{B9BF8D59-7420-43DF-A1BE-2A328AC28420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200" dirty="0"/>
            <a:t>Työn pitää olla asiakkaan koulutusta kevyempää terveyssyistä</a:t>
          </a:r>
        </a:p>
      </dgm:t>
    </dgm:pt>
    <dgm:pt modelId="{2FB52ED6-0144-4B0E-922A-7D674D20F2FD}" type="parTrans" cxnId="{49B6C58A-18A7-4EFF-A69D-CF3F9DC60065}">
      <dgm:prSet/>
      <dgm:spPr/>
      <dgm:t>
        <a:bodyPr/>
        <a:lstStyle/>
        <a:p>
          <a:endParaRPr lang="fi-FI"/>
        </a:p>
      </dgm:t>
    </dgm:pt>
    <dgm:pt modelId="{C62CBB2F-3600-42C9-B52E-7E9BFB00C229}" type="sibTrans" cxnId="{49B6C58A-18A7-4EFF-A69D-CF3F9DC60065}">
      <dgm:prSet/>
      <dgm:spPr/>
      <dgm:t>
        <a:bodyPr/>
        <a:lstStyle/>
        <a:p>
          <a:endParaRPr lang="fi-FI"/>
        </a:p>
      </dgm:t>
    </dgm:pt>
    <dgm:pt modelId="{68107111-29FB-4D2B-A439-54AC60DBDD7C}">
      <dgm:prSet phldrT="[Teksti]" custT="1"/>
      <dgm:spPr>
        <a:solidFill>
          <a:schemeClr val="accent1"/>
        </a:solidFill>
      </dgm:spPr>
      <dgm:t>
        <a:bodyPr/>
        <a:lstStyle/>
        <a:p>
          <a:r>
            <a:rPr lang="fi-FI" sz="1200" dirty="0"/>
            <a:t>Venäjän tilanne &amp; korona viivästyttävät toimintaa</a:t>
          </a:r>
        </a:p>
      </dgm:t>
    </dgm:pt>
    <dgm:pt modelId="{5A4B143D-1E1C-4506-9025-2BF3170D736C}" type="parTrans" cxnId="{1DA71A86-2911-4195-A0F9-8EDA602714CA}">
      <dgm:prSet/>
      <dgm:spPr/>
      <dgm:t>
        <a:bodyPr/>
        <a:lstStyle/>
        <a:p>
          <a:endParaRPr lang="fi-FI"/>
        </a:p>
      </dgm:t>
    </dgm:pt>
    <dgm:pt modelId="{79543F55-FA51-4E97-877F-53D7CE782488}" type="sibTrans" cxnId="{1DA71A86-2911-4195-A0F9-8EDA602714CA}">
      <dgm:prSet/>
      <dgm:spPr/>
      <dgm:t>
        <a:bodyPr/>
        <a:lstStyle/>
        <a:p>
          <a:endParaRPr lang="fi-FI"/>
        </a:p>
      </dgm:t>
    </dgm:pt>
    <dgm:pt modelId="{72BC1F82-11CD-4F2F-8736-565A73230561}">
      <dgm:prSet phldrT="[Teksti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sz="1400" dirty="0"/>
            <a:t>Ikä (?)</a:t>
          </a:r>
        </a:p>
      </dgm:t>
    </dgm:pt>
    <dgm:pt modelId="{0E830901-9354-41AB-A4D2-C6E5DC16F187}" type="parTrans" cxnId="{CFD65F2F-2E35-4F48-AC09-55C1FC07E727}">
      <dgm:prSet/>
      <dgm:spPr/>
      <dgm:t>
        <a:bodyPr/>
        <a:lstStyle/>
        <a:p>
          <a:endParaRPr lang="fi-FI"/>
        </a:p>
      </dgm:t>
    </dgm:pt>
    <dgm:pt modelId="{7832518C-5695-4841-BF1F-AABC4B87CF83}" type="sibTrans" cxnId="{CFD65F2F-2E35-4F48-AC09-55C1FC07E727}">
      <dgm:prSet/>
      <dgm:spPr/>
      <dgm:t>
        <a:bodyPr/>
        <a:lstStyle/>
        <a:p>
          <a:endParaRPr lang="fi-FI"/>
        </a:p>
      </dgm:t>
    </dgm:pt>
    <dgm:pt modelId="{A8C55778-35A0-4598-AF4B-77EA56F5E068}">
      <dgm:prSet phldrT="[Teksti]" custT="1"/>
      <dgm:spPr>
        <a:solidFill>
          <a:schemeClr val="accent1"/>
        </a:solidFill>
      </dgm:spPr>
      <dgm:t>
        <a:bodyPr/>
        <a:lstStyle/>
        <a:p>
          <a:r>
            <a:rPr lang="fi-FI" sz="1400" dirty="0"/>
            <a:t>Lomautettu korona vuoksi</a:t>
          </a:r>
        </a:p>
      </dgm:t>
    </dgm:pt>
    <dgm:pt modelId="{485DB1D1-93B4-43FB-811A-0701D154569E}" type="parTrans" cxnId="{D21D7FE6-87D6-49D0-A81E-748E51C1167D}">
      <dgm:prSet/>
      <dgm:spPr/>
      <dgm:t>
        <a:bodyPr/>
        <a:lstStyle/>
        <a:p>
          <a:endParaRPr lang="fi-FI"/>
        </a:p>
      </dgm:t>
    </dgm:pt>
    <dgm:pt modelId="{B74B7974-ABFA-442C-875B-3F25B938BDFB}" type="sibTrans" cxnId="{D21D7FE6-87D6-49D0-A81E-748E51C1167D}">
      <dgm:prSet/>
      <dgm:spPr/>
      <dgm:t>
        <a:bodyPr/>
        <a:lstStyle/>
        <a:p>
          <a:endParaRPr lang="fi-FI"/>
        </a:p>
      </dgm:t>
    </dgm:pt>
    <dgm:pt modelId="{E1431923-765B-42D1-A2A2-6C689539AEE1}">
      <dgm:prSet phldrT="[Teksti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sz="1200" dirty="0"/>
            <a:t>Ikä, työnhakutaidot &amp; asenne Kunnan/ </a:t>
          </a:r>
          <a:br>
            <a:rPr lang="fi-FI" sz="1200" dirty="0"/>
          </a:br>
          <a:r>
            <a:rPr lang="fi-FI" sz="1200" dirty="0" err="1"/>
            <a:t>Te-toimiston</a:t>
          </a:r>
          <a:r>
            <a:rPr lang="fi-FI" sz="1200" dirty="0"/>
            <a:t> palveluihin</a:t>
          </a:r>
        </a:p>
      </dgm:t>
    </dgm:pt>
    <dgm:pt modelId="{C4EC9199-4980-41A6-8DDE-12DEDCA85678}" type="parTrans" cxnId="{41F8EA49-3899-476D-9FAE-0F8F6742A9DD}">
      <dgm:prSet/>
      <dgm:spPr/>
      <dgm:t>
        <a:bodyPr/>
        <a:lstStyle/>
        <a:p>
          <a:endParaRPr lang="fi-FI"/>
        </a:p>
      </dgm:t>
    </dgm:pt>
    <dgm:pt modelId="{3AC7B495-2299-4DDE-8672-155A35B478F0}" type="sibTrans" cxnId="{41F8EA49-3899-476D-9FAE-0F8F6742A9DD}">
      <dgm:prSet/>
      <dgm:spPr/>
      <dgm:t>
        <a:bodyPr/>
        <a:lstStyle/>
        <a:p>
          <a:endParaRPr lang="fi-FI"/>
        </a:p>
      </dgm:t>
    </dgm:pt>
    <dgm:pt modelId="{2ED41F2F-BCF8-4F0C-837D-410C2B199610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400" dirty="0"/>
            <a:t>Terveys + </a:t>
          </a:r>
          <a:r>
            <a:rPr lang="fi-FI" sz="1400" dirty="0" err="1"/>
            <a:t>mt</a:t>
          </a:r>
          <a:r>
            <a:rPr lang="fi-FI" sz="1400" dirty="0"/>
            <a:t>, kevyt työ, keittiöosaaminen</a:t>
          </a:r>
        </a:p>
      </dgm:t>
    </dgm:pt>
    <dgm:pt modelId="{B4851460-BB88-478C-996B-55C007AC0CFD}" type="parTrans" cxnId="{FFE4A632-F741-4E6F-8BE3-B092EFDE6C97}">
      <dgm:prSet/>
      <dgm:spPr/>
      <dgm:t>
        <a:bodyPr/>
        <a:lstStyle/>
        <a:p>
          <a:endParaRPr lang="fi-FI"/>
        </a:p>
      </dgm:t>
    </dgm:pt>
    <dgm:pt modelId="{92A28E28-ACB9-40A4-8687-C0FF280410D3}" type="sibTrans" cxnId="{FFE4A632-F741-4E6F-8BE3-B092EFDE6C97}">
      <dgm:prSet/>
      <dgm:spPr/>
      <dgm:t>
        <a:bodyPr/>
        <a:lstStyle/>
        <a:p>
          <a:endParaRPr lang="fi-FI"/>
        </a:p>
      </dgm:t>
    </dgm:pt>
    <dgm:pt modelId="{6E59FE44-5E00-4BFD-B0FB-95773995FD9B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400" dirty="0"/>
            <a:t>Terveydentila</a:t>
          </a:r>
        </a:p>
      </dgm:t>
    </dgm:pt>
    <dgm:pt modelId="{69462C59-851F-4F9A-A089-42C1E45FEB96}" type="parTrans" cxnId="{AEAE6EB7-A456-4BBC-B475-5EBC2167A8A1}">
      <dgm:prSet/>
      <dgm:spPr/>
      <dgm:t>
        <a:bodyPr/>
        <a:lstStyle/>
        <a:p>
          <a:endParaRPr lang="fi-FI"/>
        </a:p>
      </dgm:t>
    </dgm:pt>
    <dgm:pt modelId="{6DA68FA7-C48B-4609-9596-99C6DFC8040A}" type="sibTrans" cxnId="{AEAE6EB7-A456-4BBC-B475-5EBC2167A8A1}">
      <dgm:prSet/>
      <dgm:spPr/>
      <dgm:t>
        <a:bodyPr/>
        <a:lstStyle/>
        <a:p>
          <a:endParaRPr lang="fi-FI"/>
        </a:p>
      </dgm:t>
    </dgm:pt>
    <dgm:pt modelId="{C39FA039-E822-4748-AAE1-08A5173E07A1}">
      <dgm:prSet phldrT="[Teksti]" custT="1"/>
      <dgm:spPr>
        <a:solidFill>
          <a:srgbClr val="FC6C6C"/>
        </a:solidFill>
      </dgm:spPr>
      <dgm:t>
        <a:bodyPr/>
        <a:lstStyle/>
        <a:p>
          <a:r>
            <a:rPr lang="fi-FI" sz="1400" dirty="0"/>
            <a:t>Koulutus kesken</a:t>
          </a:r>
        </a:p>
      </dgm:t>
    </dgm:pt>
    <dgm:pt modelId="{C10086A6-0289-479A-96ED-DFE62E760D7A}" type="parTrans" cxnId="{3B47173D-E24D-473F-9625-C62B1B1089BD}">
      <dgm:prSet/>
      <dgm:spPr/>
      <dgm:t>
        <a:bodyPr/>
        <a:lstStyle/>
        <a:p>
          <a:endParaRPr lang="fi-FI"/>
        </a:p>
      </dgm:t>
    </dgm:pt>
    <dgm:pt modelId="{911640EB-583B-4798-AC04-47AEDA07F631}" type="sibTrans" cxnId="{3B47173D-E24D-473F-9625-C62B1B1089BD}">
      <dgm:prSet/>
      <dgm:spPr/>
      <dgm:t>
        <a:bodyPr/>
        <a:lstStyle/>
        <a:p>
          <a:endParaRPr lang="fi-FI"/>
        </a:p>
      </dgm:t>
    </dgm:pt>
    <dgm:pt modelId="{287745D6-C2A0-4D91-8A8C-F4854C828610}">
      <dgm:prSet phldrT="[Teksti]" custT="1"/>
      <dgm:spPr>
        <a:solidFill>
          <a:schemeClr val="accent1"/>
        </a:solidFill>
      </dgm:spPr>
      <dgm:t>
        <a:bodyPr/>
        <a:lstStyle/>
        <a:p>
          <a:r>
            <a:rPr lang="fi-FI" sz="1400" dirty="0"/>
            <a:t>Korona ja osittain sesonkityö, torikauppias</a:t>
          </a:r>
        </a:p>
      </dgm:t>
    </dgm:pt>
    <dgm:pt modelId="{A0BB2113-2BB5-4A67-A630-C44AD92EF0CE}" type="parTrans" cxnId="{664F5029-EFCA-4C4B-9F24-33F3CB87B1A6}">
      <dgm:prSet/>
      <dgm:spPr/>
      <dgm:t>
        <a:bodyPr/>
        <a:lstStyle/>
        <a:p>
          <a:endParaRPr lang="fi-FI"/>
        </a:p>
      </dgm:t>
    </dgm:pt>
    <dgm:pt modelId="{9D5BB514-4563-4297-BBC5-F48991A739D4}" type="sibTrans" cxnId="{664F5029-EFCA-4C4B-9F24-33F3CB87B1A6}">
      <dgm:prSet/>
      <dgm:spPr/>
      <dgm:t>
        <a:bodyPr/>
        <a:lstStyle/>
        <a:p>
          <a:endParaRPr lang="fi-FI"/>
        </a:p>
      </dgm:t>
    </dgm:pt>
    <dgm:pt modelId="{90006F13-F184-431A-B708-D8C975D48C2C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200" dirty="0"/>
            <a:t>Asiakkaalla leikkaus, käsi käytännössä toimimaton, kipuja</a:t>
          </a:r>
        </a:p>
      </dgm:t>
    </dgm:pt>
    <dgm:pt modelId="{152EF1E6-871B-4B5F-A715-595F7C06C636}" type="parTrans" cxnId="{C6B1A988-3676-43DD-8EB5-4A019402589B}">
      <dgm:prSet/>
      <dgm:spPr/>
      <dgm:t>
        <a:bodyPr/>
        <a:lstStyle/>
        <a:p>
          <a:endParaRPr lang="fi-FI"/>
        </a:p>
      </dgm:t>
    </dgm:pt>
    <dgm:pt modelId="{503747A8-B68D-4EEB-97F2-4500C397AD42}" type="sibTrans" cxnId="{C6B1A988-3676-43DD-8EB5-4A019402589B}">
      <dgm:prSet/>
      <dgm:spPr/>
      <dgm:t>
        <a:bodyPr/>
        <a:lstStyle/>
        <a:p>
          <a:endParaRPr lang="fi-FI"/>
        </a:p>
      </dgm:t>
    </dgm:pt>
    <dgm:pt modelId="{0645B048-85CB-4E8A-865F-2D58823C4915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200" dirty="0"/>
            <a:t>Asperger, Mt bipolaarisuus, AHDH, lonkka, diabetes, yms..</a:t>
          </a:r>
        </a:p>
      </dgm:t>
    </dgm:pt>
    <dgm:pt modelId="{343960CD-EB62-49F7-BBE6-133F3BEB9E0F}" type="parTrans" cxnId="{D6492CC9-C9CC-4C70-BB0B-C5F5CED6AD00}">
      <dgm:prSet/>
      <dgm:spPr/>
      <dgm:t>
        <a:bodyPr/>
        <a:lstStyle/>
        <a:p>
          <a:endParaRPr lang="fi-FI"/>
        </a:p>
      </dgm:t>
    </dgm:pt>
    <dgm:pt modelId="{D55D87D4-C43D-4A85-B961-E8B610FC62DE}" type="sibTrans" cxnId="{D6492CC9-C9CC-4C70-BB0B-C5F5CED6AD00}">
      <dgm:prSet/>
      <dgm:spPr/>
      <dgm:t>
        <a:bodyPr/>
        <a:lstStyle/>
        <a:p>
          <a:endParaRPr lang="fi-FI"/>
        </a:p>
      </dgm:t>
    </dgm:pt>
    <dgm:pt modelId="{6378AF8B-47DB-430E-9CE2-5969DA67EFB0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100" dirty="0" err="1"/>
            <a:t>Lukihöiriö</a:t>
          </a:r>
          <a:r>
            <a:rPr lang="fi-FI" sz="1100" dirty="0"/>
            <a:t>, tarkkaavaisuus opiskeluun, suolistosairaus, kulkeminen töihin? Työkokemuksen puute</a:t>
          </a:r>
        </a:p>
      </dgm:t>
    </dgm:pt>
    <dgm:pt modelId="{98BF3152-1C81-49D4-919C-C6E5354876F1}" type="parTrans" cxnId="{77664E45-6DC7-4A09-B8FE-3A5677D652FA}">
      <dgm:prSet/>
      <dgm:spPr/>
      <dgm:t>
        <a:bodyPr/>
        <a:lstStyle/>
        <a:p>
          <a:endParaRPr lang="fi-FI"/>
        </a:p>
      </dgm:t>
    </dgm:pt>
    <dgm:pt modelId="{76412AD5-31DC-4AE6-83DB-FDCF349D2D12}" type="sibTrans" cxnId="{77664E45-6DC7-4A09-B8FE-3A5677D652FA}">
      <dgm:prSet/>
      <dgm:spPr/>
      <dgm:t>
        <a:bodyPr/>
        <a:lstStyle/>
        <a:p>
          <a:endParaRPr lang="fi-FI"/>
        </a:p>
      </dgm:t>
    </dgm:pt>
    <dgm:pt modelId="{8D225DD5-D302-46BA-A738-A70B131E61B8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200" dirty="0"/>
            <a:t>Terveys, TULES, Työssä vammautuminen</a:t>
          </a:r>
        </a:p>
      </dgm:t>
    </dgm:pt>
    <dgm:pt modelId="{8A5A657E-8C64-47FE-8BAE-C5E647978D15}" type="parTrans" cxnId="{13FE83D3-9174-4B41-B27F-641E9465F12F}">
      <dgm:prSet/>
      <dgm:spPr/>
      <dgm:t>
        <a:bodyPr/>
        <a:lstStyle/>
        <a:p>
          <a:endParaRPr lang="fi-FI"/>
        </a:p>
      </dgm:t>
    </dgm:pt>
    <dgm:pt modelId="{5990C124-715B-4E99-94C0-041A3F7AACA0}" type="sibTrans" cxnId="{13FE83D3-9174-4B41-B27F-641E9465F12F}">
      <dgm:prSet/>
      <dgm:spPr/>
      <dgm:t>
        <a:bodyPr/>
        <a:lstStyle/>
        <a:p>
          <a:endParaRPr lang="fi-FI"/>
        </a:p>
      </dgm:t>
    </dgm:pt>
    <dgm:pt modelId="{013029B3-B78D-48D4-904D-219493C996D1}">
      <dgm:prSet phldrT="[Teksti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sz="1400" dirty="0"/>
            <a:t>Ikä, entinen rakennusalan yrittäjä, eläkettä odottaa</a:t>
          </a:r>
        </a:p>
      </dgm:t>
    </dgm:pt>
    <dgm:pt modelId="{0360F0A1-B66F-4A9A-9E59-6A02A2E2D693}" type="parTrans" cxnId="{AAE6C93D-D104-4113-BC18-096B5A85A61F}">
      <dgm:prSet/>
      <dgm:spPr/>
      <dgm:t>
        <a:bodyPr/>
        <a:lstStyle/>
        <a:p>
          <a:endParaRPr lang="fi-FI"/>
        </a:p>
      </dgm:t>
    </dgm:pt>
    <dgm:pt modelId="{2852DEA2-57AE-484C-B056-2E1FDD7300C3}" type="sibTrans" cxnId="{AAE6C93D-D104-4113-BC18-096B5A85A61F}">
      <dgm:prSet/>
      <dgm:spPr/>
      <dgm:t>
        <a:bodyPr/>
        <a:lstStyle/>
        <a:p>
          <a:endParaRPr lang="fi-FI"/>
        </a:p>
      </dgm:t>
    </dgm:pt>
    <dgm:pt modelId="{57E0F5B6-0335-4179-8A2B-3FAA558FEBB3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100" dirty="0"/>
            <a:t>Terveys, useita sairauksia, työkyvytön</a:t>
          </a:r>
        </a:p>
      </dgm:t>
    </dgm:pt>
    <dgm:pt modelId="{156D616F-BA6D-4D29-AFBC-3B204A3C5BF0}" type="parTrans" cxnId="{6C32B53D-D9A0-45C1-AEC0-B64CAFDE8ED7}">
      <dgm:prSet/>
      <dgm:spPr/>
      <dgm:t>
        <a:bodyPr/>
        <a:lstStyle/>
        <a:p>
          <a:endParaRPr lang="fi-FI"/>
        </a:p>
      </dgm:t>
    </dgm:pt>
    <dgm:pt modelId="{7FCE8591-5BC5-4F45-B927-7935A345F43E}" type="sibTrans" cxnId="{6C32B53D-D9A0-45C1-AEC0-B64CAFDE8ED7}">
      <dgm:prSet/>
      <dgm:spPr/>
      <dgm:t>
        <a:bodyPr/>
        <a:lstStyle/>
        <a:p>
          <a:endParaRPr lang="fi-FI"/>
        </a:p>
      </dgm:t>
    </dgm:pt>
    <dgm:pt modelId="{16F4B4A5-3359-420F-8C3F-25A64E720347}">
      <dgm:prSet phldrT="[Teksti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i-FI" sz="1400" dirty="0"/>
            <a:t>Koulutuksen puute, päihteet (?)</a:t>
          </a:r>
        </a:p>
      </dgm:t>
    </dgm:pt>
    <dgm:pt modelId="{D9E4DE77-0BD0-49FF-B5A8-E10B1EC21C0B}" type="parTrans" cxnId="{53281375-8B42-4492-BD9C-682712FC43FB}">
      <dgm:prSet/>
      <dgm:spPr/>
      <dgm:t>
        <a:bodyPr/>
        <a:lstStyle/>
        <a:p>
          <a:endParaRPr lang="fi-FI"/>
        </a:p>
      </dgm:t>
    </dgm:pt>
    <dgm:pt modelId="{0D91E937-EF29-4F0A-ACFE-AEF359835602}" type="sibTrans" cxnId="{53281375-8B42-4492-BD9C-682712FC43FB}">
      <dgm:prSet/>
      <dgm:spPr/>
      <dgm:t>
        <a:bodyPr/>
        <a:lstStyle/>
        <a:p>
          <a:endParaRPr lang="fi-FI"/>
        </a:p>
      </dgm:t>
    </dgm:pt>
    <dgm:pt modelId="{1E8104AF-F1BC-4437-83F4-56621CBB60DF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200" dirty="0"/>
            <a:t>Peruskoulu kesken, terveys, </a:t>
          </a:r>
          <a:r>
            <a:rPr lang="fi-FI" sz="1200" dirty="0" err="1"/>
            <a:t>mt</a:t>
          </a:r>
          <a:r>
            <a:rPr lang="fi-FI" sz="1200" dirty="0"/>
            <a:t>-haasteet</a:t>
          </a:r>
        </a:p>
      </dgm:t>
    </dgm:pt>
    <dgm:pt modelId="{B6BA352A-7C92-418A-92BE-169F6141D426}" type="parTrans" cxnId="{7BE656AE-2708-45AE-A8BA-31AC7F7ACF59}">
      <dgm:prSet/>
      <dgm:spPr/>
      <dgm:t>
        <a:bodyPr/>
        <a:lstStyle/>
        <a:p>
          <a:endParaRPr lang="fi-FI"/>
        </a:p>
      </dgm:t>
    </dgm:pt>
    <dgm:pt modelId="{870CFCC7-4532-4DC9-A010-29B96D06FD8F}" type="sibTrans" cxnId="{7BE656AE-2708-45AE-A8BA-31AC7F7ACF59}">
      <dgm:prSet/>
      <dgm:spPr/>
      <dgm:t>
        <a:bodyPr/>
        <a:lstStyle/>
        <a:p>
          <a:endParaRPr lang="fi-FI"/>
        </a:p>
      </dgm:t>
    </dgm:pt>
    <dgm:pt modelId="{95B8615E-A4FB-4F66-B7FF-65A6768FF465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400" dirty="0"/>
            <a:t>Terveys, </a:t>
          </a:r>
          <a:br>
            <a:rPr lang="fi-FI" sz="1400" dirty="0"/>
          </a:br>
          <a:r>
            <a:rPr lang="fi-FI" sz="1400" dirty="0"/>
            <a:t>Mt-haasteet, paha astma</a:t>
          </a:r>
        </a:p>
      </dgm:t>
    </dgm:pt>
    <dgm:pt modelId="{C4612645-8C59-4DB0-A60D-12DADEB2E2CB}" type="parTrans" cxnId="{5FF69D54-D278-43E2-8FF5-0F6CE65E75FA}">
      <dgm:prSet/>
      <dgm:spPr/>
      <dgm:t>
        <a:bodyPr/>
        <a:lstStyle/>
        <a:p>
          <a:endParaRPr lang="fi-FI"/>
        </a:p>
      </dgm:t>
    </dgm:pt>
    <dgm:pt modelId="{F3EB4D8C-9A64-41FC-AA00-0D87551DC9B1}" type="sibTrans" cxnId="{5FF69D54-D278-43E2-8FF5-0F6CE65E75FA}">
      <dgm:prSet/>
      <dgm:spPr/>
      <dgm:t>
        <a:bodyPr/>
        <a:lstStyle/>
        <a:p>
          <a:endParaRPr lang="fi-FI"/>
        </a:p>
      </dgm:t>
    </dgm:pt>
    <dgm:pt modelId="{85EF103C-BE0E-4F95-9757-7C0D4E51C8ED}">
      <dgm:prSet phldrT="[Teksti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i-FI" sz="1400" dirty="0"/>
            <a:t>Paha päihdeongelma, </a:t>
          </a:r>
          <a:br>
            <a:rPr lang="fi-FI" sz="1400" dirty="0"/>
          </a:br>
          <a:r>
            <a:rPr lang="fi-FI" sz="1400" dirty="0"/>
            <a:t>ei tavoiteta</a:t>
          </a:r>
          <a:endParaRPr lang="fi-FI" sz="1400" i="1" dirty="0"/>
        </a:p>
      </dgm:t>
    </dgm:pt>
    <dgm:pt modelId="{87BE044C-EFBB-4FA1-8839-6BD52C11621E}" type="parTrans" cxnId="{0F404AB8-83BA-4785-B310-0B02961353D6}">
      <dgm:prSet/>
      <dgm:spPr/>
      <dgm:t>
        <a:bodyPr/>
        <a:lstStyle/>
        <a:p>
          <a:endParaRPr lang="fi-FI"/>
        </a:p>
      </dgm:t>
    </dgm:pt>
    <dgm:pt modelId="{6A80A1C7-0018-4561-B75D-1C68CAFEA484}" type="sibTrans" cxnId="{0F404AB8-83BA-4785-B310-0B02961353D6}">
      <dgm:prSet/>
      <dgm:spPr/>
      <dgm:t>
        <a:bodyPr/>
        <a:lstStyle/>
        <a:p>
          <a:endParaRPr lang="fi-FI"/>
        </a:p>
      </dgm:t>
    </dgm:pt>
    <dgm:pt modelId="{4CB108B6-98E4-4147-9A05-F6FA5EB36C86}">
      <dgm:prSet phldrT="[Teksti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sz="1400" dirty="0"/>
            <a:t>Terveys, tuki- ja liikuntaelin-</a:t>
          </a:r>
          <a:br>
            <a:rPr lang="fi-FI" sz="1400" dirty="0"/>
          </a:br>
          <a:r>
            <a:rPr lang="fi-FI" sz="1400" dirty="0"/>
            <a:t>haasteet, ikä</a:t>
          </a:r>
        </a:p>
      </dgm:t>
    </dgm:pt>
    <dgm:pt modelId="{CF3CA06A-1252-464C-9BEA-98B8674F98F0}" type="parTrans" cxnId="{8DC2D8B6-A83B-4E4B-9447-E63840FF6E3E}">
      <dgm:prSet/>
      <dgm:spPr/>
      <dgm:t>
        <a:bodyPr/>
        <a:lstStyle/>
        <a:p>
          <a:endParaRPr lang="fi-FI"/>
        </a:p>
      </dgm:t>
    </dgm:pt>
    <dgm:pt modelId="{EF5BEE14-9B37-4662-886A-1E9DCEF85748}" type="sibTrans" cxnId="{8DC2D8B6-A83B-4E4B-9447-E63840FF6E3E}">
      <dgm:prSet/>
      <dgm:spPr/>
      <dgm:t>
        <a:bodyPr/>
        <a:lstStyle/>
        <a:p>
          <a:endParaRPr lang="fi-FI"/>
        </a:p>
      </dgm:t>
    </dgm:pt>
    <dgm:pt modelId="{B1255C92-406D-4972-9BE5-E1B208F1EC70}">
      <dgm:prSet phldrT="[Teksti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i-FI" sz="1400" dirty="0" err="1"/>
            <a:t>Päihdekuntoutuk</a:t>
          </a:r>
          <a:r>
            <a:rPr lang="fi-FI" sz="1400" dirty="0"/>
            <a:t>-</a:t>
          </a:r>
          <a:br>
            <a:rPr lang="fi-FI" sz="1400" dirty="0"/>
          </a:br>
          <a:r>
            <a:rPr lang="fi-FI" sz="1400" dirty="0" err="1"/>
            <a:t>sessa</a:t>
          </a:r>
          <a:r>
            <a:rPr lang="fi-FI" sz="1400" dirty="0"/>
            <a:t>, asuu tukiasunnossa</a:t>
          </a:r>
        </a:p>
      </dgm:t>
    </dgm:pt>
    <dgm:pt modelId="{91A75E84-9308-41E9-9E89-21ABF37892F3}" type="parTrans" cxnId="{1C5E068A-F5EB-41FC-ACA1-0B89A4492B08}">
      <dgm:prSet/>
      <dgm:spPr/>
      <dgm:t>
        <a:bodyPr/>
        <a:lstStyle/>
        <a:p>
          <a:endParaRPr lang="fi-FI"/>
        </a:p>
      </dgm:t>
    </dgm:pt>
    <dgm:pt modelId="{D61C05BE-B9CF-485A-B80E-6BD5BE67CF12}" type="sibTrans" cxnId="{1C5E068A-F5EB-41FC-ACA1-0B89A4492B08}">
      <dgm:prSet/>
      <dgm:spPr/>
      <dgm:t>
        <a:bodyPr/>
        <a:lstStyle/>
        <a:p>
          <a:endParaRPr lang="fi-FI"/>
        </a:p>
      </dgm:t>
    </dgm:pt>
    <dgm:pt modelId="{BC632857-FFDD-45C7-82A2-B717EFD3EB53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200" dirty="0"/>
            <a:t>Terveys, Mt-haasteet, fysiikka, lyhytpinnaisuus</a:t>
          </a:r>
        </a:p>
      </dgm:t>
    </dgm:pt>
    <dgm:pt modelId="{4FC08519-64A0-4F17-8011-48585C21A4B9}" type="parTrans" cxnId="{56B10D3A-2260-4994-ACA7-20FB857909CD}">
      <dgm:prSet/>
      <dgm:spPr/>
      <dgm:t>
        <a:bodyPr/>
        <a:lstStyle/>
        <a:p>
          <a:endParaRPr lang="fi-FI"/>
        </a:p>
      </dgm:t>
    </dgm:pt>
    <dgm:pt modelId="{8EC467BF-19C9-42F2-BA9B-3A34E74946C5}" type="sibTrans" cxnId="{56B10D3A-2260-4994-ACA7-20FB857909CD}">
      <dgm:prSet/>
      <dgm:spPr/>
      <dgm:t>
        <a:bodyPr/>
        <a:lstStyle/>
        <a:p>
          <a:endParaRPr lang="fi-FI"/>
        </a:p>
      </dgm:t>
    </dgm:pt>
    <dgm:pt modelId="{E955164B-FB87-4CE6-8ADC-6CA820707C6F}">
      <dgm:prSet phldrT="[Teksti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200" dirty="0"/>
            <a:t>Terveydentila tekemäänsä siivoustyöhön nähden</a:t>
          </a:r>
        </a:p>
      </dgm:t>
    </dgm:pt>
    <dgm:pt modelId="{5D14AF3D-A4CC-449B-879D-FC253393442C}" type="parTrans" cxnId="{1E893045-D659-4C46-A803-8EE3BC04BDE9}">
      <dgm:prSet/>
      <dgm:spPr/>
      <dgm:t>
        <a:bodyPr/>
        <a:lstStyle/>
        <a:p>
          <a:endParaRPr lang="fi-FI"/>
        </a:p>
      </dgm:t>
    </dgm:pt>
    <dgm:pt modelId="{03B563C9-457B-4F99-B98C-D37DC5283175}" type="sibTrans" cxnId="{1E893045-D659-4C46-A803-8EE3BC04BDE9}">
      <dgm:prSet/>
      <dgm:spPr/>
      <dgm:t>
        <a:bodyPr/>
        <a:lstStyle/>
        <a:p>
          <a:endParaRPr lang="fi-FI"/>
        </a:p>
      </dgm:t>
    </dgm:pt>
    <dgm:pt modelId="{19AA96BF-025C-41FE-9AD9-839E220D4A70}" type="pres">
      <dgm:prSet presAssocID="{D5ED1108-78D4-47D2-B1A6-55D325AA050F}" presName="diagram" presStyleCnt="0">
        <dgm:presLayoutVars>
          <dgm:dir/>
          <dgm:resizeHandles val="exact"/>
        </dgm:presLayoutVars>
      </dgm:prSet>
      <dgm:spPr/>
    </dgm:pt>
    <dgm:pt modelId="{86141AFE-608C-4DBB-A59A-9167F79DFD60}" type="pres">
      <dgm:prSet presAssocID="{1840D7A7-4165-478B-B750-25A8E374831C}" presName="node" presStyleLbl="node1" presStyleIdx="0" presStyleCnt="25">
        <dgm:presLayoutVars>
          <dgm:bulletEnabled val="1"/>
        </dgm:presLayoutVars>
      </dgm:prSet>
      <dgm:spPr/>
    </dgm:pt>
    <dgm:pt modelId="{C3E68C4E-47F2-4C21-980C-142B36ABA3BE}" type="pres">
      <dgm:prSet presAssocID="{DD4C48CF-D5AA-4264-9B7F-5C23AD78A918}" presName="sibTrans" presStyleCnt="0"/>
      <dgm:spPr/>
    </dgm:pt>
    <dgm:pt modelId="{69950054-079A-44B0-B3AC-C8EB96D94641}" type="pres">
      <dgm:prSet presAssocID="{F459EE5B-F828-48BC-AC44-79A70C3FCEE9}" presName="node" presStyleLbl="node1" presStyleIdx="1" presStyleCnt="25">
        <dgm:presLayoutVars>
          <dgm:bulletEnabled val="1"/>
        </dgm:presLayoutVars>
      </dgm:prSet>
      <dgm:spPr/>
    </dgm:pt>
    <dgm:pt modelId="{0E5E40F5-0BE6-49C0-9D4C-BAABAEF36BAF}" type="pres">
      <dgm:prSet presAssocID="{D0916A61-2990-4E46-B2A2-085D2897ED48}" presName="sibTrans" presStyleCnt="0"/>
      <dgm:spPr/>
    </dgm:pt>
    <dgm:pt modelId="{F2D64153-187D-4BF2-8F93-C7D541C6CADF}" type="pres">
      <dgm:prSet presAssocID="{B9BF8D59-7420-43DF-A1BE-2A328AC28420}" presName="node" presStyleLbl="node1" presStyleIdx="2" presStyleCnt="25">
        <dgm:presLayoutVars>
          <dgm:bulletEnabled val="1"/>
        </dgm:presLayoutVars>
      </dgm:prSet>
      <dgm:spPr/>
    </dgm:pt>
    <dgm:pt modelId="{7774EF03-56FB-4A68-86D2-F6C534D7EC82}" type="pres">
      <dgm:prSet presAssocID="{C62CBB2F-3600-42C9-B52E-7E9BFB00C229}" presName="sibTrans" presStyleCnt="0"/>
      <dgm:spPr/>
    </dgm:pt>
    <dgm:pt modelId="{6D40CF9F-4625-4D7E-BB7B-1ABF7BF0C17D}" type="pres">
      <dgm:prSet presAssocID="{68107111-29FB-4D2B-A439-54AC60DBDD7C}" presName="node" presStyleLbl="node1" presStyleIdx="3" presStyleCnt="25">
        <dgm:presLayoutVars>
          <dgm:bulletEnabled val="1"/>
        </dgm:presLayoutVars>
      </dgm:prSet>
      <dgm:spPr/>
    </dgm:pt>
    <dgm:pt modelId="{29190222-ECAE-49B6-ACA3-5AE4B47364A1}" type="pres">
      <dgm:prSet presAssocID="{79543F55-FA51-4E97-877F-53D7CE782488}" presName="sibTrans" presStyleCnt="0"/>
      <dgm:spPr/>
    </dgm:pt>
    <dgm:pt modelId="{7D8E3303-D1C4-467F-8263-C59BF0FD52E6}" type="pres">
      <dgm:prSet presAssocID="{72BC1F82-11CD-4F2F-8736-565A73230561}" presName="node" presStyleLbl="node1" presStyleIdx="4" presStyleCnt="25" custLinFactNeighborY="-2884">
        <dgm:presLayoutVars>
          <dgm:bulletEnabled val="1"/>
        </dgm:presLayoutVars>
      </dgm:prSet>
      <dgm:spPr/>
    </dgm:pt>
    <dgm:pt modelId="{4204A1E1-408B-47CA-8739-1EB1EBF393E9}" type="pres">
      <dgm:prSet presAssocID="{7832518C-5695-4841-BF1F-AABC4B87CF83}" presName="sibTrans" presStyleCnt="0"/>
      <dgm:spPr/>
    </dgm:pt>
    <dgm:pt modelId="{5D3FD718-8540-4912-AC34-3FA8A2602956}" type="pres">
      <dgm:prSet presAssocID="{A8C55778-35A0-4598-AF4B-77EA56F5E068}" presName="node" presStyleLbl="node1" presStyleIdx="5" presStyleCnt="25">
        <dgm:presLayoutVars>
          <dgm:bulletEnabled val="1"/>
        </dgm:presLayoutVars>
      </dgm:prSet>
      <dgm:spPr/>
    </dgm:pt>
    <dgm:pt modelId="{13A5E695-5627-410B-8522-3D48583C5EE6}" type="pres">
      <dgm:prSet presAssocID="{B74B7974-ABFA-442C-875B-3F25B938BDFB}" presName="sibTrans" presStyleCnt="0"/>
      <dgm:spPr/>
    </dgm:pt>
    <dgm:pt modelId="{2FC582BB-5D38-41F1-8C20-7E6AE453FED4}" type="pres">
      <dgm:prSet presAssocID="{E1431923-765B-42D1-A2A2-6C689539AEE1}" presName="node" presStyleLbl="node1" presStyleIdx="6" presStyleCnt="25">
        <dgm:presLayoutVars>
          <dgm:bulletEnabled val="1"/>
        </dgm:presLayoutVars>
      </dgm:prSet>
      <dgm:spPr/>
    </dgm:pt>
    <dgm:pt modelId="{AD9AC6B5-56FD-4E58-A14C-83CCB868E6C8}" type="pres">
      <dgm:prSet presAssocID="{3AC7B495-2299-4DDE-8672-155A35B478F0}" presName="sibTrans" presStyleCnt="0"/>
      <dgm:spPr/>
    </dgm:pt>
    <dgm:pt modelId="{C8C3C91F-8B57-4767-802E-014DE72CF72D}" type="pres">
      <dgm:prSet presAssocID="{2ED41F2F-BCF8-4F0C-837D-410C2B199610}" presName="node" presStyleLbl="node1" presStyleIdx="7" presStyleCnt="25">
        <dgm:presLayoutVars>
          <dgm:bulletEnabled val="1"/>
        </dgm:presLayoutVars>
      </dgm:prSet>
      <dgm:spPr/>
    </dgm:pt>
    <dgm:pt modelId="{6D21F7EE-D43C-4D68-A9EB-96267EB9B2AC}" type="pres">
      <dgm:prSet presAssocID="{92A28E28-ACB9-40A4-8687-C0FF280410D3}" presName="sibTrans" presStyleCnt="0"/>
      <dgm:spPr/>
    </dgm:pt>
    <dgm:pt modelId="{53680B33-F910-4746-959E-7A21D8304CE2}" type="pres">
      <dgm:prSet presAssocID="{6E59FE44-5E00-4BFD-B0FB-95773995FD9B}" presName="node" presStyleLbl="node1" presStyleIdx="8" presStyleCnt="25">
        <dgm:presLayoutVars>
          <dgm:bulletEnabled val="1"/>
        </dgm:presLayoutVars>
      </dgm:prSet>
      <dgm:spPr/>
    </dgm:pt>
    <dgm:pt modelId="{350FACEA-BDAF-4AEA-85C2-A64392DACBCF}" type="pres">
      <dgm:prSet presAssocID="{6DA68FA7-C48B-4609-9596-99C6DFC8040A}" presName="sibTrans" presStyleCnt="0"/>
      <dgm:spPr/>
    </dgm:pt>
    <dgm:pt modelId="{1564EFEA-ED3B-4934-BA9A-90A684607216}" type="pres">
      <dgm:prSet presAssocID="{C39FA039-E822-4748-AAE1-08A5173E07A1}" presName="node" presStyleLbl="node1" presStyleIdx="9" presStyleCnt="25">
        <dgm:presLayoutVars>
          <dgm:bulletEnabled val="1"/>
        </dgm:presLayoutVars>
      </dgm:prSet>
      <dgm:spPr/>
    </dgm:pt>
    <dgm:pt modelId="{53B834E3-FE61-4865-BB8F-A87BE494CBDD}" type="pres">
      <dgm:prSet presAssocID="{911640EB-583B-4798-AC04-47AEDA07F631}" presName="sibTrans" presStyleCnt="0"/>
      <dgm:spPr/>
    </dgm:pt>
    <dgm:pt modelId="{15B86AFC-1B52-49A7-B8C5-E8C7B8DF9B2E}" type="pres">
      <dgm:prSet presAssocID="{287745D6-C2A0-4D91-8A8C-F4854C828610}" presName="node" presStyleLbl="node1" presStyleIdx="10" presStyleCnt="25">
        <dgm:presLayoutVars>
          <dgm:bulletEnabled val="1"/>
        </dgm:presLayoutVars>
      </dgm:prSet>
      <dgm:spPr/>
    </dgm:pt>
    <dgm:pt modelId="{F1ACCF0E-58E8-4B8D-B497-D24BCE9B43E2}" type="pres">
      <dgm:prSet presAssocID="{9D5BB514-4563-4297-BBC5-F48991A739D4}" presName="sibTrans" presStyleCnt="0"/>
      <dgm:spPr/>
    </dgm:pt>
    <dgm:pt modelId="{E32CB05C-F1F9-4A50-8C5A-009ED2713D26}" type="pres">
      <dgm:prSet presAssocID="{90006F13-F184-431A-B708-D8C975D48C2C}" presName="node" presStyleLbl="node1" presStyleIdx="11" presStyleCnt="25">
        <dgm:presLayoutVars>
          <dgm:bulletEnabled val="1"/>
        </dgm:presLayoutVars>
      </dgm:prSet>
      <dgm:spPr/>
    </dgm:pt>
    <dgm:pt modelId="{6EFFE4B3-239F-4374-A62B-00CE3F2AB8F4}" type="pres">
      <dgm:prSet presAssocID="{503747A8-B68D-4EEB-97F2-4500C397AD42}" presName="sibTrans" presStyleCnt="0"/>
      <dgm:spPr/>
    </dgm:pt>
    <dgm:pt modelId="{26252E39-2D3F-40D7-BB51-D82D05D1813A}" type="pres">
      <dgm:prSet presAssocID="{0645B048-85CB-4E8A-865F-2D58823C4915}" presName="node" presStyleLbl="node1" presStyleIdx="12" presStyleCnt="25">
        <dgm:presLayoutVars>
          <dgm:bulletEnabled val="1"/>
        </dgm:presLayoutVars>
      </dgm:prSet>
      <dgm:spPr/>
    </dgm:pt>
    <dgm:pt modelId="{6BF9FBD2-407B-4CE7-B158-92EC6D577B4B}" type="pres">
      <dgm:prSet presAssocID="{D55D87D4-C43D-4A85-B961-E8B610FC62DE}" presName="sibTrans" presStyleCnt="0"/>
      <dgm:spPr/>
    </dgm:pt>
    <dgm:pt modelId="{B4F392A5-464B-49FC-BBBC-953C36149939}" type="pres">
      <dgm:prSet presAssocID="{6378AF8B-47DB-430E-9CE2-5969DA67EFB0}" presName="node" presStyleLbl="node1" presStyleIdx="13" presStyleCnt="25">
        <dgm:presLayoutVars>
          <dgm:bulletEnabled val="1"/>
        </dgm:presLayoutVars>
      </dgm:prSet>
      <dgm:spPr/>
    </dgm:pt>
    <dgm:pt modelId="{C741A6B6-6D92-493C-8F2C-CA74665E4DCA}" type="pres">
      <dgm:prSet presAssocID="{76412AD5-31DC-4AE6-83DB-FDCF349D2D12}" presName="sibTrans" presStyleCnt="0"/>
      <dgm:spPr/>
    </dgm:pt>
    <dgm:pt modelId="{899F226D-F535-4D48-B26A-5F043AC83195}" type="pres">
      <dgm:prSet presAssocID="{8D225DD5-D302-46BA-A738-A70B131E61B8}" presName="node" presStyleLbl="node1" presStyleIdx="14" presStyleCnt="25">
        <dgm:presLayoutVars>
          <dgm:bulletEnabled val="1"/>
        </dgm:presLayoutVars>
      </dgm:prSet>
      <dgm:spPr/>
    </dgm:pt>
    <dgm:pt modelId="{D912FE38-680D-4D8C-9A18-B7575DBEEB5A}" type="pres">
      <dgm:prSet presAssocID="{5990C124-715B-4E99-94C0-041A3F7AACA0}" presName="sibTrans" presStyleCnt="0"/>
      <dgm:spPr/>
    </dgm:pt>
    <dgm:pt modelId="{E251E062-3A31-46E3-912E-ECAC24E29750}" type="pres">
      <dgm:prSet presAssocID="{013029B3-B78D-48D4-904D-219493C996D1}" presName="node" presStyleLbl="node1" presStyleIdx="15" presStyleCnt="25">
        <dgm:presLayoutVars>
          <dgm:bulletEnabled val="1"/>
        </dgm:presLayoutVars>
      </dgm:prSet>
      <dgm:spPr/>
    </dgm:pt>
    <dgm:pt modelId="{5805A52F-C698-4565-AFA4-828832334D1E}" type="pres">
      <dgm:prSet presAssocID="{2852DEA2-57AE-484C-B056-2E1FDD7300C3}" presName="sibTrans" presStyleCnt="0"/>
      <dgm:spPr/>
    </dgm:pt>
    <dgm:pt modelId="{5FE39C44-DBD0-46AB-A414-EDD00CB4A209}" type="pres">
      <dgm:prSet presAssocID="{57E0F5B6-0335-4179-8A2B-3FAA558FEBB3}" presName="node" presStyleLbl="node1" presStyleIdx="16" presStyleCnt="25">
        <dgm:presLayoutVars>
          <dgm:bulletEnabled val="1"/>
        </dgm:presLayoutVars>
      </dgm:prSet>
      <dgm:spPr/>
    </dgm:pt>
    <dgm:pt modelId="{CE2B75F7-54B4-425A-9D68-CA80E88371B9}" type="pres">
      <dgm:prSet presAssocID="{7FCE8591-5BC5-4F45-B927-7935A345F43E}" presName="sibTrans" presStyleCnt="0"/>
      <dgm:spPr/>
    </dgm:pt>
    <dgm:pt modelId="{E76713B3-2DA7-454B-B8CE-52B556317F33}" type="pres">
      <dgm:prSet presAssocID="{16F4B4A5-3359-420F-8C3F-25A64E720347}" presName="node" presStyleLbl="node1" presStyleIdx="17" presStyleCnt="25">
        <dgm:presLayoutVars>
          <dgm:bulletEnabled val="1"/>
        </dgm:presLayoutVars>
      </dgm:prSet>
      <dgm:spPr/>
    </dgm:pt>
    <dgm:pt modelId="{215AE3E8-322C-4048-B4E5-D434732BF683}" type="pres">
      <dgm:prSet presAssocID="{0D91E937-EF29-4F0A-ACFE-AEF359835602}" presName="sibTrans" presStyleCnt="0"/>
      <dgm:spPr/>
    </dgm:pt>
    <dgm:pt modelId="{1305DA31-10CC-4F51-B92C-3D8C721664B9}" type="pres">
      <dgm:prSet presAssocID="{1E8104AF-F1BC-4437-83F4-56621CBB60DF}" presName="node" presStyleLbl="node1" presStyleIdx="18" presStyleCnt="25">
        <dgm:presLayoutVars>
          <dgm:bulletEnabled val="1"/>
        </dgm:presLayoutVars>
      </dgm:prSet>
      <dgm:spPr/>
    </dgm:pt>
    <dgm:pt modelId="{BFF8FD65-5CB9-4B4C-82E7-7FEF7F7DCEB0}" type="pres">
      <dgm:prSet presAssocID="{870CFCC7-4532-4DC9-A010-29B96D06FD8F}" presName="sibTrans" presStyleCnt="0"/>
      <dgm:spPr/>
    </dgm:pt>
    <dgm:pt modelId="{D8A8812F-4C62-4291-B4C3-9E80EA16A1FE}" type="pres">
      <dgm:prSet presAssocID="{95B8615E-A4FB-4F66-B7FF-65A6768FF465}" presName="node" presStyleLbl="node1" presStyleIdx="19" presStyleCnt="25">
        <dgm:presLayoutVars>
          <dgm:bulletEnabled val="1"/>
        </dgm:presLayoutVars>
      </dgm:prSet>
      <dgm:spPr/>
    </dgm:pt>
    <dgm:pt modelId="{9584E276-8AF1-47E5-9F82-482F060FE6BE}" type="pres">
      <dgm:prSet presAssocID="{F3EB4D8C-9A64-41FC-AA00-0D87551DC9B1}" presName="sibTrans" presStyleCnt="0"/>
      <dgm:spPr/>
    </dgm:pt>
    <dgm:pt modelId="{1D67E839-FAF8-4130-AE4C-E5416E96982B}" type="pres">
      <dgm:prSet presAssocID="{85EF103C-BE0E-4F95-9757-7C0D4E51C8ED}" presName="node" presStyleLbl="node1" presStyleIdx="20" presStyleCnt="25">
        <dgm:presLayoutVars>
          <dgm:bulletEnabled val="1"/>
        </dgm:presLayoutVars>
      </dgm:prSet>
      <dgm:spPr/>
    </dgm:pt>
    <dgm:pt modelId="{B725ED46-FD4B-42D2-81E8-C96E2CE6094D}" type="pres">
      <dgm:prSet presAssocID="{6A80A1C7-0018-4561-B75D-1C68CAFEA484}" presName="sibTrans" presStyleCnt="0"/>
      <dgm:spPr/>
    </dgm:pt>
    <dgm:pt modelId="{E236B6C8-084B-4164-85BA-924E20FA78CF}" type="pres">
      <dgm:prSet presAssocID="{4CB108B6-98E4-4147-9A05-F6FA5EB36C86}" presName="node" presStyleLbl="node1" presStyleIdx="21" presStyleCnt="25">
        <dgm:presLayoutVars>
          <dgm:bulletEnabled val="1"/>
        </dgm:presLayoutVars>
      </dgm:prSet>
      <dgm:spPr/>
    </dgm:pt>
    <dgm:pt modelId="{165CC198-34F2-4B6E-955D-1E9939CE4890}" type="pres">
      <dgm:prSet presAssocID="{EF5BEE14-9B37-4662-886A-1E9DCEF85748}" presName="sibTrans" presStyleCnt="0"/>
      <dgm:spPr/>
    </dgm:pt>
    <dgm:pt modelId="{E0B63A9B-88F6-4DCD-811D-6CE5CDEA6A4E}" type="pres">
      <dgm:prSet presAssocID="{B1255C92-406D-4972-9BE5-E1B208F1EC70}" presName="node" presStyleLbl="node1" presStyleIdx="22" presStyleCnt="25">
        <dgm:presLayoutVars>
          <dgm:bulletEnabled val="1"/>
        </dgm:presLayoutVars>
      </dgm:prSet>
      <dgm:spPr/>
    </dgm:pt>
    <dgm:pt modelId="{F7A849D1-1110-4BFA-9BEA-7179BA1135AD}" type="pres">
      <dgm:prSet presAssocID="{D61C05BE-B9CF-485A-B80E-6BD5BE67CF12}" presName="sibTrans" presStyleCnt="0"/>
      <dgm:spPr/>
    </dgm:pt>
    <dgm:pt modelId="{8FB59DB0-B79A-4377-8AB9-C1BD511475ED}" type="pres">
      <dgm:prSet presAssocID="{BC632857-FFDD-45C7-82A2-B717EFD3EB53}" presName="node" presStyleLbl="node1" presStyleIdx="23" presStyleCnt="25">
        <dgm:presLayoutVars>
          <dgm:bulletEnabled val="1"/>
        </dgm:presLayoutVars>
      </dgm:prSet>
      <dgm:spPr/>
    </dgm:pt>
    <dgm:pt modelId="{E3961399-4F82-413A-8DB4-58B649577F5F}" type="pres">
      <dgm:prSet presAssocID="{8EC467BF-19C9-42F2-BA9B-3A34E74946C5}" presName="sibTrans" presStyleCnt="0"/>
      <dgm:spPr/>
    </dgm:pt>
    <dgm:pt modelId="{43957D27-7E88-4A80-BE0A-F850C69DF869}" type="pres">
      <dgm:prSet presAssocID="{E955164B-FB87-4CE6-8ADC-6CA820707C6F}" presName="node" presStyleLbl="node1" presStyleIdx="24" presStyleCnt="25">
        <dgm:presLayoutVars>
          <dgm:bulletEnabled val="1"/>
        </dgm:presLayoutVars>
      </dgm:prSet>
      <dgm:spPr/>
    </dgm:pt>
  </dgm:ptLst>
  <dgm:cxnLst>
    <dgm:cxn modelId="{55E6A501-F163-43FF-BCF4-31A509C6DE69}" type="presOf" srcId="{6378AF8B-47DB-430E-9CE2-5969DA67EFB0}" destId="{B4F392A5-464B-49FC-BBBC-953C36149939}" srcOrd="0" destOrd="0" presId="urn:microsoft.com/office/officeart/2005/8/layout/default"/>
    <dgm:cxn modelId="{4DDC4403-BA37-4E4C-AB4B-E046EF0BAAB3}" type="presOf" srcId="{B1255C92-406D-4972-9BE5-E1B208F1EC70}" destId="{E0B63A9B-88F6-4DCD-811D-6CE5CDEA6A4E}" srcOrd="0" destOrd="0" presId="urn:microsoft.com/office/officeart/2005/8/layout/default"/>
    <dgm:cxn modelId="{4207801E-C48C-4CF2-B698-3417BF320A27}" type="presOf" srcId="{F459EE5B-F828-48BC-AC44-79A70C3FCEE9}" destId="{69950054-079A-44B0-B3AC-C8EB96D94641}" srcOrd="0" destOrd="0" presId="urn:microsoft.com/office/officeart/2005/8/layout/default"/>
    <dgm:cxn modelId="{1ACC2D1F-B7C0-4386-B69A-36E220F191BE}" type="presOf" srcId="{E1431923-765B-42D1-A2A2-6C689539AEE1}" destId="{2FC582BB-5D38-41F1-8C20-7E6AE453FED4}" srcOrd="0" destOrd="0" presId="urn:microsoft.com/office/officeart/2005/8/layout/default"/>
    <dgm:cxn modelId="{38B90F22-29EA-4B69-BBC0-96CE7EE9349D}" type="presOf" srcId="{C39FA039-E822-4748-AAE1-08A5173E07A1}" destId="{1564EFEA-ED3B-4934-BA9A-90A684607216}" srcOrd="0" destOrd="0" presId="urn:microsoft.com/office/officeart/2005/8/layout/default"/>
    <dgm:cxn modelId="{664F5029-EFCA-4C4B-9F24-33F3CB87B1A6}" srcId="{D5ED1108-78D4-47D2-B1A6-55D325AA050F}" destId="{287745D6-C2A0-4D91-8A8C-F4854C828610}" srcOrd="10" destOrd="0" parTransId="{A0BB2113-2BB5-4A67-A630-C44AD92EF0CE}" sibTransId="{9D5BB514-4563-4297-BBC5-F48991A739D4}"/>
    <dgm:cxn modelId="{CFD65F2F-2E35-4F48-AC09-55C1FC07E727}" srcId="{D5ED1108-78D4-47D2-B1A6-55D325AA050F}" destId="{72BC1F82-11CD-4F2F-8736-565A73230561}" srcOrd="4" destOrd="0" parTransId="{0E830901-9354-41AB-A4D2-C6E5DC16F187}" sibTransId="{7832518C-5695-4841-BF1F-AABC4B87CF83}"/>
    <dgm:cxn modelId="{F3729730-A05D-4F37-9A7F-9C31A15EC24C}" type="presOf" srcId="{287745D6-C2A0-4D91-8A8C-F4854C828610}" destId="{15B86AFC-1B52-49A7-B8C5-E8C7B8DF9B2E}" srcOrd="0" destOrd="0" presId="urn:microsoft.com/office/officeart/2005/8/layout/default"/>
    <dgm:cxn modelId="{FFE4A632-F741-4E6F-8BE3-B092EFDE6C97}" srcId="{D5ED1108-78D4-47D2-B1A6-55D325AA050F}" destId="{2ED41F2F-BCF8-4F0C-837D-410C2B199610}" srcOrd="7" destOrd="0" parTransId="{B4851460-BB88-478C-996B-55C007AC0CFD}" sibTransId="{92A28E28-ACB9-40A4-8687-C0FF280410D3}"/>
    <dgm:cxn modelId="{56B10D3A-2260-4994-ACA7-20FB857909CD}" srcId="{D5ED1108-78D4-47D2-B1A6-55D325AA050F}" destId="{BC632857-FFDD-45C7-82A2-B717EFD3EB53}" srcOrd="23" destOrd="0" parTransId="{4FC08519-64A0-4F17-8011-48585C21A4B9}" sibTransId="{8EC467BF-19C9-42F2-BA9B-3A34E74946C5}"/>
    <dgm:cxn modelId="{3B47173D-E24D-473F-9625-C62B1B1089BD}" srcId="{D5ED1108-78D4-47D2-B1A6-55D325AA050F}" destId="{C39FA039-E822-4748-AAE1-08A5173E07A1}" srcOrd="9" destOrd="0" parTransId="{C10086A6-0289-479A-96ED-DFE62E760D7A}" sibTransId="{911640EB-583B-4798-AC04-47AEDA07F631}"/>
    <dgm:cxn modelId="{6C32B53D-D9A0-45C1-AEC0-B64CAFDE8ED7}" srcId="{D5ED1108-78D4-47D2-B1A6-55D325AA050F}" destId="{57E0F5B6-0335-4179-8A2B-3FAA558FEBB3}" srcOrd="16" destOrd="0" parTransId="{156D616F-BA6D-4D29-AFBC-3B204A3C5BF0}" sibTransId="{7FCE8591-5BC5-4F45-B927-7935A345F43E}"/>
    <dgm:cxn modelId="{AAE6C93D-D104-4113-BC18-096B5A85A61F}" srcId="{D5ED1108-78D4-47D2-B1A6-55D325AA050F}" destId="{013029B3-B78D-48D4-904D-219493C996D1}" srcOrd="15" destOrd="0" parTransId="{0360F0A1-B66F-4A9A-9E59-6A02A2E2D693}" sibTransId="{2852DEA2-57AE-484C-B056-2E1FDD7300C3}"/>
    <dgm:cxn modelId="{C74BC83F-6E35-4A1E-A154-7F4A8FEB9915}" type="presOf" srcId="{90006F13-F184-431A-B708-D8C975D48C2C}" destId="{E32CB05C-F1F9-4A50-8C5A-009ED2713D26}" srcOrd="0" destOrd="0" presId="urn:microsoft.com/office/officeart/2005/8/layout/default"/>
    <dgm:cxn modelId="{C9EC845B-6718-4743-A294-51AD8C11D047}" type="presOf" srcId="{1E8104AF-F1BC-4437-83F4-56621CBB60DF}" destId="{1305DA31-10CC-4F51-B92C-3D8C721664B9}" srcOrd="0" destOrd="0" presId="urn:microsoft.com/office/officeart/2005/8/layout/default"/>
    <dgm:cxn modelId="{4F400E5D-7222-426E-80E5-98F84328EE0F}" type="presOf" srcId="{6E59FE44-5E00-4BFD-B0FB-95773995FD9B}" destId="{53680B33-F910-4746-959E-7A21D8304CE2}" srcOrd="0" destOrd="0" presId="urn:microsoft.com/office/officeart/2005/8/layout/default"/>
    <dgm:cxn modelId="{1E893045-D659-4C46-A803-8EE3BC04BDE9}" srcId="{D5ED1108-78D4-47D2-B1A6-55D325AA050F}" destId="{E955164B-FB87-4CE6-8ADC-6CA820707C6F}" srcOrd="24" destOrd="0" parTransId="{5D14AF3D-A4CC-449B-879D-FC253393442C}" sibTransId="{03B563C9-457B-4F99-B98C-D37DC5283175}"/>
    <dgm:cxn modelId="{77664E45-6DC7-4A09-B8FE-3A5677D652FA}" srcId="{D5ED1108-78D4-47D2-B1A6-55D325AA050F}" destId="{6378AF8B-47DB-430E-9CE2-5969DA67EFB0}" srcOrd="13" destOrd="0" parTransId="{98BF3152-1C81-49D4-919C-C6E5354876F1}" sibTransId="{76412AD5-31DC-4AE6-83DB-FDCF349D2D12}"/>
    <dgm:cxn modelId="{4F639568-8C25-464A-A8A7-F49FDFD7CABF}" type="presOf" srcId="{A8C55778-35A0-4598-AF4B-77EA56F5E068}" destId="{5D3FD718-8540-4912-AC34-3FA8A2602956}" srcOrd="0" destOrd="0" presId="urn:microsoft.com/office/officeart/2005/8/layout/default"/>
    <dgm:cxn modelId="{5166D868-22FD-41EA-A4D8-BE5BD5C4BB64}" type="presOf" srcId="{16F4B4A5-3359-420F-8C3F-25A64E720347}" destId="{E76713B3-2DA7-454B-B8CE-52B556317F33}" srcOrd="0" destOrd="0" presId="urn:microsoft.com/office/officeart/2005/8/layout/default"/>
    <dgm:cxn modelId="{41F8EA49-3899-476D-9FAE-0F8F6742A9DD}" srcId="{D5ED1108-78D4-47D2-B1A6-55D325AA050F}" destId="{E1431923-765B-42D1-A2A2-6C689539AEE1}" srcOrd="6" destOrd="0" parTransId="{C4EC9199-4980-41A6-8DDE-12DEDCA85678}" sibTransId="{3AC7B495-2299-4DDE-8672-155A35B478F0}"/>
    <dgm:cxn modelId="{E48ABD6A-D6A1-42A7-B5AB-618365B1F0EA}" type="presOf" srcId="{013029B3-B78D-48D4-904D-219493C996D1}" destId="{E251E062-3A31-46E3-912E-ECAC24E29750}" srcOrd="0" destOrd="0" presId="urn:microsoft.com/office/officeart/2005/8/layout/default"/>
    <dgm:cxn modelId="{77679270-CA00-4A67-BCA6-B12CD377548D}" type="presOf" srcId="{BC632857-FFDD-45C7-82A2-B717EFD3EB53}" destId="{8FB59DB0-B79A-4377-8AB9-C1BD511475ED}" srcOrd="0" destOrd="0" presId="urn:microsoft.com/office/officeart/2005/8/layout/default"/>
    <dgm:cxn modelId="{5FF69D54-D278-43E2-8FF5-0F6CE65E75FA}" srcId="{D5ED1108-78D4-47D2-B1A6-55D325AA050F}" destId="{95B8615E-A4FB-4F66-B7FF-65A6768FF465}" srcOrd="19" destOrd="0" parTransId="{C4612645-8C59-4DB0-A60D-12DADEB2E2CB}" sibTransId="{F3EB4D8C-9A64-41FC-AA00-0D87551DC9B1}"/>
    <dgm:cxn modelId="{53281375-8B42-4492-BD9C-682712FC43FB}" srcId="{D5ED1108-78D4-47D2-B1A6-55D325AA050F}" destId="{16F4B4A5-3359-420F-8C3F-25A64E720347}" srcOrd="17" destOrd="0" parTransId="{D9E4DE77-0BD0-49FF-B5A8-E10B1EC21C0B}" sibTransId="{0D91E937-EF29-4F0A-ACFE-AEF359835602}"/>
    <dgm:cxn modelId="{C3E9FD55-F386-4B14-86DF-69FB8CFFFB2B}" type="presOf" srcId="{68107111-29FB-4D2B-A439-54AC60DBDD7C}" destId="{6D40CF9F-4625-4D7E-BB7B-1ABF7BF0C17D}" srcOrd="0" destOrd="0" presId="urn:microsoft.com/office/officeart/2005/8/layout/default"/>
    <dgm:cxn modelId="{F037FB58-73A7-4573-A0AC-44A2B8557A69}" type="presOf" srcId="{B9BF8D59-7420-43DF-A1BE-2A328AC28420}" destId="{F2D64153-187D-4BF2-8F93-C7D541C6CADF}" srcOrd="0" destOrd="0" presId="urn:microsoft.com/office/officeart/2005/8/layout/default"/>
    <dgm:cxn modelId="{F9741B83-E7C0-40D3-B40B-21BFD8594442}" type="presOf" srcId="{4CB108B6-98E4-4147-9A05-F6FA5EB36C86}" destId="{E236B6C8-084B-4164-85BA-924E20FA78CF}" srcOrd="0" destOrd="0" presId="urn:microsoft.com/office/officeart/2005/8/layout/default"/>
    <dgm:cxn modelId="{1DA71A86-2911-4195-A0F9-8EDA602714CA}" srcId="{D5ED1108-78D4-47D2-B1A6-55D325AA050F}" destId="{68107111-29FB-4D2B-A439-54AC60DBDD7C}" srcOrd="3" destOrd="0" parTransId="{5A4B143D-1E1C-4506-9025-2BF3170D736C}" sibTransId="{79543F55-FA51-4E97-877F-53D7CE782488}"/>
    <dgm:cxn modelId="{C6B1A988-3676-43DD-8EB5-4A019402589B}" srcId="{D5ED1108-78D4-47D2-B1A6-55D325AA050F}" destId="{90006F13-F184-431A-B708-D8C975D48C2C}" srcOrd="11" destOrd="0" parTransId="{152EF1E6-871B-4B5F-A715-595F7C06C636}" sibTransId="{503747A8-B68D-4EEB-97F2-4500C397AD42}"/>
    <dgm:cxn modelId="{1C5E068A-F5EB-41FC-ACA1-0B89A4492B08}" srcId="{D5ED1108-78D4-47D2-B1A6-55D325AA050F}" destId="{B1255C92-406D-4972-9BE5-E1B208F1EC70}" srcOrd="22" destOrd="0" parTransId="{91A75E84-9308-41E9-9E89-21ABF37892F3}" sibTransId="{D61C05BE-B9CF-485A-B80E-6BD5BE67CF12}"/>
    <dgm:cxn modelId="{49B6C58A-18A7-4EFF-A69D-CF3F9DC60065}" srcId="{D5ED1108-78D4-47D2-B1A6-55D325AA050F}" destId="{B9BF8D59-7420-43DF-A1BE-2A328AC28420}" srcOrd="2" destOrd="0" parTransId="{2FB52ED6-0144-4B0E-922A-7D674D20F2FD}" sibTransId="{C62CBB2F-3600-42C9-B52E-7E9BFB00C229}"/>
    <dgm:cxn modelId="{63A3298D-9629-4147-96BC-2C091951B847}" type="presOf" srcId="{2ED41F2F-BCF8-4F0C-837D-410C2B199610}" destId="{C8C3C91F-8B57-4767-802E-014DE72CF72D}" srcOrd="0" destOrd="0" presId="urn:microsoft.com/office/officeart/2005/8/layout/default"/>
    <dgm:cxn modelId="{8CE6CF8D-B803-49C0-A744-4B6E7EA076E4}" type="presOf" srcId="{0645B048-85CB-4E8A-865F-2D58823C4915}" destId="{26252E39-2D3F-40D7-BB51-D82D05D1813A}" srcOrd="0" destOrd="0" presId="urn:microsoft.com/office/officeart/2005/8/layout/default"/>
    <dgm:cxn modelId="{CD7BD99C-4357-4EA9-BDBD-F9309FD450A9}" srcId="{D5ED1108-78D4-47D2-B1A6-55D325AA050F}" destId="{F459EE5B-F828-48BC-AC44-79A70C3FCEE9}" srcOrd="1" destOrd="0" parTransId="{80D36AE4-FB07-406E-8323-8A2B64D6D7DB}" sibTransId="{D0916A61-2990-4E46-B2A2-085D2897ED48}"/>
    <dgm:cxn modelId="{25A0FCA4-F5D7-4040-BF87-168E5186ECF6}" type="presOf" srcId="{E955164B-FB87-4CE6-8ADC-6CA820707C6F}" destId="{43957D27-7E88-4A80-BE0A-F850C69DF869}" srcOrd="0" destOrd="0" presId="urn:microsoft.com/office/officeart/2005/8/layout/default"/>
    <dgm:cxn modelId="{7BE656AE-2708-45AE-A8BA-31AC7F7ACF59}" srcId="{D5ED1108-78D4-47D2-B1A6-55D325AA050F}" destId="{1E8104AF-F1BC-4437-83F4-56621CBB60DF}" srcOrd="18" destOrd="0" parTransId="{B6BA352A-7C92-418A-92BE-169F6141D426}" sibTransId="{870CFCC7-4532-4DC9-A010-29B96D06FD8F}"/>
    <dgm:cxn modelId="{8DC2D8B6-A83B-4E4B-9447-E63840FF6E3E}" srcId="{D5ED1108-78D4-47D2-B1A6-55D325AA050F}" destId="{4CB108B6-98E4-4147-9A05-F6FA5EB36C86}" srcOrd="21" destOrd="0" parTransId="{CF3CA06A-1252-464C-9BEA-98B8674F98F0}" sibTransId="{EF5BEE14-9B37-4662-886A-1E9DCEF85748}"/>
    <dgm:cxn modelId="{AEAE6EB7-A456-4BBC-B475-5EBC2167A8A1}" srcId="{D5ED1108-78D4-47D2-B1A6-55D325AA050F}" destId="{6E59FE44-5E00-4BFD-B0FB-95773995FD9B}" srcOrd="8" destOrd="0" parTransId="{69462C59-851F-4F9A-A089-42C1E45FEB96}" sibTransId="{6DA68FA7-C48B-4609-9596-99C6DFC8040A}"/>
    <dgm:cxn modelId="{0F404AB8-83BA-4785-B310-0B02961353D6}" srcId="{D5ED1108-78D4-47D2-B1A6-55D325AA050F}" destId="{85EF103C-BE0E-4F95-9757-7C0D4E51C8ED}" srcOrd="20" destOrd="0" parTransId="{87BE044C-EFBB-4FA1-8839-6BD52C11621E}" sibTransId="{6A80A1C7-0018-4561-B75D-1C68CAFEA484}"/>
    <dgm:cxn modelId="{FF9287BF-E1A8-4DD4-BCF4-8EB400F0BEBA}" type="presOf" srcId="{95B8615E-A4FB-4F66-B7FF-65A6768FF465}" destId="{D8A8812F-4C62-4291-B4C3-9E80EA16A1FE}" srcOrd="0" destOrd="0" presId="urn:microsoft.com/office/officeart/2005/8/layout/default"/>
    <dgm:cxn modelId="{B14617C5-EB3B-4948-A20D-1F630570CC78}" type="presOf" srcId="{D5ED1108-78D4-47D2-B1A6-55D325AA050F}" destId="{19AA96BF-025C-41FE-9AD9-839E220D4A70}" srcOrd="0" destOrd="0" presId="urn:microsoft.com/office/officeart/2005/8/layout/default"/>
    <dgm:cxn modelId="{D6492CC9-C9CC-4C70-BB0B-C5F5CED6AD00}" srcId="{D5ED1108-78D4-47D2-B1A6-55D325AA050F}" destId="{0645B048-85CB-4E8A-865F-2D58823C4915}" srcOrd="12" destOrd="0" parTransId="{343960CD-EB62-49F7-BBE6-133F3BEB9E0F}" sibTransId="{D55D87D4-C43D-4A85-B961-E8B610FC62DE}"/>
    <dgm:cxn modelId="{46601CCC-E1D4-4B80-8C03-AFB4E579EE0C}" type="presOf" srcId="{1840D7A7-4165-478B-B750-25A8E374831C}" destId="{86141AFE-608C-4DBB-A59A-9167F79DFD60}" srcOrd="0" destOrd="0" presId="urn:microsoft.com/office/officeart/2005/8/layout/default"/>
    <dgm:cxn modelId="{13FE83D3-9174-4B41-B27F-641E9465F12F}" srcId="{D5ED1108-78D4-47D2-B1A6-55D325AA050F}" destId="{8D225DD5-D302-46BA-A738-A70B131E61B8}" srcOrd="14" destOrd="0" parTransId="{8A5A657E-8C64-47FE-8BAE-C5E647978D15}" sibTransId="{5990C124-715B-4E99-94C0-041A3F7AACA0}"/>
    <dgm:cxn modelId="{7B4584DD-ABB0-400A-8AD3-F629AB46D834}" type="presOf" srcId="{72BC1F82-11CD-4F2F-8736-565A73230561}" destId="{7D8E3303-D1C4-467F-8263-C59BF0FD52E6}" srcOrd="0" destOrd="0" presId="urn:microsoft.com/office/officeart/2005/8/layout/default"/>
    <dgm:cxn modelId="{E2B7C3DF-4271-45AD-80A3-030CC52F3CF1}" type="presOf" srcId="{85EF103C-BE0E-4F95-9757-7C0D4E51C8ED}" destId="{1D67E839-FAF8-4130-AE4C-E5416E96982B}" srcOrd="0" destOrd="0" presId="urn:microsoft.com/office/officeart/2005/8/layout/default"/>
    <dgm:cxn modelId="{D21D7FE6-87D6-49D0-A81E-748E51C1167D}" srcId="{D5ED1108-78D4-47D2-B1A6-55D325AA050F}" destId="{A8C55778-35A0-4598-AF4B-77EA56F5E068}" srcOrd="5" destOrd="0" parTransId="{485DB1D1-93B4-43FB-811A-0701D154569E}" sibTransId="{B74B7974-ABFA-442C-875B-3F25B938BDFB}"/>
    <dgm:cxn modelId="{7AA746ED-4E45-49F8-A363-59E03EF5807D}" srcId="{D5ED1108-78D4-47D2-B1A6-55D325AA050F}" destId="{1840D7A7-4165-478B-B750-25A8E374831C}" srcOrd="0" destOrd="0" parTransId="{9ACEB849-FB00-404D-82FA-3E22F3DDB8BF}" sibTransId="{DD4C48CF-D5AA-4264-9B7F-5C23AD78A918}"/>
    <dgm:cxn modelId="{1F25C5ED-876D-4ED4-B564-3C152173C0A1}" type="presOf" srcId="{8D225DD5-D302-46BA-A738-A70B131E61B8}" destId="{899F226D-F535-4D48-B26A-5F043AC83195}" srcOrd="0" destOrd="0" presId="urn:microsoft.com/office/officeart/2005/8/layout/default"/>
    <dgm:cxn modelId="{0BA5F4F3-E33E-402E-82BE-2EE09FB4E0A2}" type="presOf" srcId="{57E0F5B6-0335-4179-8A2B-3FAA558FEBB3}" destId="{5FE39C44-DBD0-46AB-A414-EDD00CB4A209}" srcOrd="0" destOrd="0" presId="urn:microsoft.com/office/officeart/2005/8/layout/default"/>
    <dgm:cxn modelId="{E914D940-F68A-41B4-8420-08A7FF551929}" type="presParOf" srcId="{19AA96BF-025C-41FE-9AD9-839E220D4A70}" destId="{86141AFE-608C-4DBB-A59A-9167F79DFD60}" srcOrd="0" destOrd="0" presId="urn:microsoft.com/office/officeart/2005/8/layout/default"/>
    <dgm:cxn modelId="{C861F649-153A-4E9D-8BD7-E66B20F40493}" type="presParOf" srcId="{19AA96BF-025C-41FE-9AD9-839E220D4A70}" destId="{C3E68C4E-47F2-4C21-980C-142B36ABA3BE}" srcOrd="1" destOrd="0" presId="urn:microsoft.com/office/officeart/2005/8/layout/default"/>
    <dgm:cxn modelId="{A8954310-9614-432C-98FF-A5B3F58EBE5D}" type="presParOf" srcId="{19AA96BF-025C-41FE-9AD9-839E220D4A70}" destId="{69950054-079A-44B0-B3AC-C8EB96D94641}" srcOrd="2" destOrd="0" presId="urn:microsoft.com/office/officeart/2005/8/layout/default"/>
    <dgm:cxn modelId="{5930E399-3035-4231-A575-C8A16BFABEE9}" type="presParOf" srcId="{19AA96BF-025C-41FE-9AD9-839E220D4A70}" destId="{0E5E40F5-0BE6-49C0-9D4C-BAABAEF36BAF}" srcOrd="3" destOrd="0" presId="urn:microsoft.com/office/officeart/2005/8/layout/default"/>
    <dgm:cxn modelId="{B38772D0-5A7A-4665-9E09-EF30AC938E0B}" type="presParOf" srcId="{19AA96BF-025C-41FE-9AD9-839E220D4A70}" destId="{F2D64153-187D-4BF2-8F93-C7D541C6CADF}" srcOrd="4" destOrd="0" presId="urn:microsoft.com/office/officeart/2005/8/layout/default"/>
    <dgm:cxn modelId="{4A376F01-1A5A-422E-9C74-A4034D71E352}" type="presParOf" srcId="{19AA96BF-025C-41FE-9AD9-839E220D4A70}" destId="{7774EF03-56FB-4A68-86D2-F6C534D7EC82}" srcOrd="5" destOrd="0" presId="urn:microsoft.com/office/officeart/2005/8/layout/default"/>
    <dgm:cxn modelId="{20C71455-7BD2-45F5-A7FD-6B9D980F00D8}" type="presParOf" srcId="{19AA96BF-025C-41FE-9AD9-839E220D4A70}" destId="{6D40CF9F-4625-4D7E-BB7B-1ABF7BF0C17D}" srcOrd="6" destOrd="0" presId="urn:microsoft.com/office/officeart/2005/8/layout/default"/>
    <dgm:cxn modelId="{4146DD52-6CB6-4E9E-8D9D-241F6BB108A3}" type="presParOf" srcId="{19AA96BF-025C-41FE-9AD9-839E220D4A70}" destId="{29190222-ECAE-49B6-ACA3-5AE4B47364A1}" srcOrd="7" destOrd="0" presId="urn:microsoft.com/office/officeart/2005/8/layout/default"/>
    <dgm:cxn modelId="{3D117927-15C9-4491-97FF-A619BC99054C}" type="presParOf" srcId="{19AA96BF-025C-41FE-9AD9-839E220D4A70}" destId="{7D8E3303-D1C4-467F-8263-C59BF0FD52E6}" srcOrd="8" destOrd="0" presId="urn:microsoft.com/office/officeart/2005/8/layout/default"/>
    <dgm:cxn modelId="{68FCF38B-BB56-4CDB-8B50-4A29351B8377}" type="presParOf" srcId="{19AA96BF-025C-41FE-9AD9-839E220D4A70}" destId="{4204A1E1-408B-47CA-8739-1EB1EBF393E9}" srcOrd="9" destOrd="0" presId="urn:microsoft.com/office/officeart/2005/8/layout/default"/>
    <dgm:cxn modelId="{6D35A19B-3148-4042-957A-F78B6ECEBAD2}" type="presParOf" srcId="{19AA96BF-025C-41FE-9AD9-839E220D4A70}" destId="{5D3FD718-8540-4912-AC34-3FA8A2602956}" srcOrd="10" destOrd="0" presId="urn:microsoft.com/office/officeart/2005/8/layout/default"/>
    <dgm:cxn modelId="{03AAF548-3AE8-4B6A-8823-5C349BFDBFC8}" type="presParOf" srcId="{19AA96BF-025C-41FE-9AD9-839E220D4A70}" destId="{13A5E695-5627-410B-8522-3D48583C5EE6}" srcOrd="11" destOrd="0" presId="urn:microsoft.com/office/officeart/2005/8/layout/default"/>
    <dgm:cxn modelId="{E5D341D1-B6A7-47AB-BA46-BBAB66B63F5D}" type="presParOf" srcId="{19AA96BF-025C-41FE-9AD9-839E220D4A70}" destId="{2FC582BB-5D38-41F1-8C20-7E6AE453FED4}" srcOrd="12" destOrd="0" presId="urn:microsoft.com/office/officeart/2005/8/layout/default"/>
    <dgm:cxn modelId="{AB9572E6-01A9-4E6B-BD79-5D4CFAB8E7B2}" type="presParOf" srcId="{19AA96BF-025C-41FE-9AD9-839E220D4A70}" destId="{AD9AC6B5-56FD-4E58-A14C-83CCB868E6C8}" srcOrd="13" destOrd="0" presId="urn:microsoft.com/office/officeart/2005/8/layout/default"/>
    <dgm:cxn modelId="{60EC13FF-7D04-4A81-AD05-74222A64321C}" type="presParOf" srcId="{19AA96BF-025C-41FE-9AD9-839E220D4A70}" destId="{C8C3C91F-8B57-4767-802E-014DE72CF72D}" srcOrd="14" destOrd="0" presId="urn:microsoft.com/office/officeart/2005/8/layout/default"/>
    <dgm:cxn modelId="{1D0A0B74-49F8-49CD-9B77-3A0A33FD09EB}" type="presParOf" srcId="{19AA96BF-025C-41FE-9AD9-839E220D4A70}" destId="{6D21F7EE-D43C-4D68-A9EB-96267EB9B2AC}" srcOrd="15" destOrd="0" presId="urn:microsoft.com/office/officeart/2005/8/layout/default"/>
    <dgm:cxn modelId="{A79B258C-4CDB-4CDE-9544-98815E322EE9}" type="presParOf" srcId="{19AA96BF-025C-41FE-9AD9-839E220D4A70}" destId="{53680B33-F910-4746-959E-7A21D8304CE2}" srcOrd="16" destOrd="0" presId="urn:microsoft.com/office/officeart/2005/8/layout/default"/>
    <dgm:cxn modelId="{BB4D738C-4998-428F-889F-CB419782852A}" type="presParOf" srcId="{19AA96BF-025C-41FE-9AD9-839E220D4A70}" destId="{350FACEA-BDAF-4AEA-85C2-A64392DACBCF}" srcOrd="17" destOrd="0" presId="urn:microsoft.com/office/officeart/2005/8/layout/default"/>
    <dgm:cxn modelId="{BAA9C213-AB2B-4365-9167-1634F9E2FE0A}" type="presParOf" srcId="{19AA96BF-025C-41FE-9AD9-839E220D4A70}" destId="{1564EFEA-ED3B-4934-BA9A-90A684607216}" srcOrd="18" destOrd="0" presId="urn:microsoft.com/office/officeart/2005/8/layout/default"/>
    <dgm:cxn modelId="{40A95F9A-C49D-4731-87BE-964848493C66}" type="presParOf" srcId="{19AA96BF-025C-41FE-9AD9-839E220D4A70}" destId="{53B834E3-FE61-4865-BB8F-A87BE494CBDD}" srcOrd="19" destOrd="0" presId="urn:microsoft.com/office/officeart/2005/8/layout/default"/>
    <dgm:cxn modelId="{35E6F3ED-58EF-41FE-B344-E401A80C9295}" type="presParOf" srcId="{19AA96BF-025C-41FE-9AD9-839E220D4A70}" destId="{15B86AFC-1B52-49A7-B8C5-E8C7B8DF9B2E}" srcOrd="20" destOrd="0" presId="urn:microsoft.com/office/officeart/2005/8/layout/default"/>
    <dgm:cxn modelId="{9BE3E300-4C3B-467B-A850-B2568B0202AC}" type="presParOf" srcId="{19AA96BF-025C-41FE-9AD9-839E220D4A70}" destId="{F1ACCF0E-58E8-4B8D-B497-D24BCE9B43E2}" srcOrd="21" destOrd="0" presId="urn:microsoft.com/office/officeart/2005/8/layout/default"/>
    <dgm:cxn modelId="{078D393B-FEC2-4615-A674-D402C03B609E}" type="presParOf" srcId="{19AA96BF-025C-41FE-9AD9-839E220D4A70}" destId="{E32CB05C-F1F9-4A50-8C5A-009ED2713D26}" srcOrd="22" destOrd="0" presId="urn:microsoft.com/office/officeart/2005/8/layout/default"/>
    <dgm:cxn modelId="{5FFA24E9-49B3-4070-A663-656A10A3236E}" type="presParOf" srcId="{19AA96BF-025C-41FE-9AD9-839E220D4A70}" destId="{6EFFE4B3-239F-4374-A62B-00CE3F2AB8F4}" srcOrd="23" destOrd="0" presId="urn:microsoft.com/office/officeart/2005/8/layout/default"/>
    <dgm:cxn modelId="{BF5CB328-971A-49DE-91DB-125D892E76D7}" type="presParOf" srcId="{19AA96BF-025C-41FE-9AD9-839E220D4A70}" destId="{26252E39-2D3F-40D7-BB51-D82D05D1813A}" srcOrd="24" destOrd="0" presId="urn:microsoft.com/office/officeart/2005/8/layout/default"/>
    <dgm:cxn modelId="{68439460-2466-4D54-B6D6-43EDBE4C7451}" type="presParOf" srcId="{19AA96BF-025C-41FE-9AD9-839E220D4A70}" destId="{6BF9FBD2-407B-4CE7-B158-92EC6D577B4B}" srcOrd="25" destOrd="0" presId="urn:microsoft.com/office/officeart/2005/8/layout/default"/>
    <dgm:cxn modelId="{EFBC5FEB-879C-49D2-A029-E90FF0CD8270}" type="presParOf" srcId="{19AA96BF-025C-41FE-9AD9-839E220D4A70}" destId="{B4F392A5-464B-49FC-BBBC-953C36149939}" srcOrd="26" destOrd="0" presId="urn:microsoft.com/office/officeart/2005/8/layout/default"/>
    <dgm:cxn modelId="{B700B1F2-A295-4346-A3EB-B37016157C2B}" type="presParOf" srcId="{19AA96BF-025C-41FE-9AD9-839E220D4A70}" destId="{C741A6B6-6D92-493C-8F2C-CA74665E4DCA}" srcOrd="27" destOrd="0" presId="urn:microsoft.com/office/officeart/2005/8/layout/default"/>
    <dgm:cxn modelId="{0FCB8A35-EF13-4576-8234-51BC9F19C4D1}" type="presParOf" srcId="{19AA96BF-025C-41FE-9AD9-839E220D4A70}" destId="{899F226D-F535-4D48-B26A-5F043AC83195}" srcOrd="28" destOrd="0" presId="urn:microsoft.com/office/officeart/2005/8/layout/default"/>
    <dgm:cxn modelId="{A8A5A254-BFDF-4461-8502-5A71E64865B6}" type="presParOf" srcId="{19AA96BF-025C-41FE-9AD9-839E220D4A70}" destId="{D912FE38-680D-4D8C-9A18-B7575DBEEB5A}" srcOrd="29" destOrd="0" presId="urn:microsoft.com/office/officeart/2005/8/layout/default"/>
    <dgm:cxn modelId="{9E2B6745-612A-4802-BE23-C07A9910EE1A}" type="presParOf" srcId="{19AA96BF-025C-41FE-9AD9-839E220D4A70}" destId="{E251E062-3A31-46E3-912E-ECAC24E29750}" srcOrd="30" destOrd="0" presId="urn:microsoft.com/office/officeart/2005/8/layout/default"/>
    <dgm:cxn modelId="{2E1CAB05-004C-44D2-ACD7-ABB4023161A5}" type="presParOf" srcId="{19AA96BF-025C-41FE-9AD9-839E220D4A70}" destId="{5805A52F-C698-4565-AFA4-828832334D1E}" srcOrd="31" destOrd="0" presId="urn:microsoft.com/office/officeart/2005/8/layout/default"/>
    <dgm:cxn modelId="{22B70202-8226-4996-A99B-8A46FFD5A546}" type="presParOf" srcId="{19AA96BF-025C-41FE-9AD9-839E220D4A70}" destId="{5FE39C44-DBD0-46AB-A414-EDD00CB4A209}" srcOrd="32" destOrd="0" presId="urn:microsoft.com/office/officeart/2005/8/layout/default"/>
    <dgm:cxn modelId="{013E7203-9883-430A-B8A6-B10006F22ED6}" type="presParOf" srcId="{19AA96BF-025C-41FE-9AD9-839E220D4A70}" destId="{CE2B75F7-54B4-425A-9D68-CA80E88371B9}" srcOrd="33" destOrd="0" presId="urn:microsoft.com/office/officeart/2005/8/layout/default"/>
    <dgm:cxn modelId="{140A7C37-4077-456E-B11F-072185431FC5}" type="presParOf" srcId="{19AA96BF-025C-41FE-9AD9-839E220D4A70}" destId="{E76713B3-2DA7-454B-B8CE-52B556317F33}" srcOrd="34" destOrd="0" presId="urn:microsoft.com/office/officeart/2005/8/layout/default"/>
    <dgm:cxn modelId="{0586B6BA-91A9-4929-BF7F-95D701DB7B53}" type="presParOf" srcId="{19AA96BF-025C-41FE-9AD9-839E220D4A70}" destId="{215AE3E8-322C-4048-B4E5-D434732BF683}" srcOrd="35" destOrd="0" presId="urn:microsoft.com/office/officeart/2005/8/layout/default"/>
    <dgm:cxn modelId="{FC47E580-33AB-41B1-AF0C-3FF0CD7C83D1}" type="presParOf" srcId="{19AA96BF-025C-41FE-9AD9-839E220D4A70}" destId="{1305DA31-10CC-4F51-B92C-3D8C721664B9}" srcOrd="36" destOrd="0" presId="urn:microsoft.com/office/officeart/2005/8/layout/default"/>
    <dgm:cxn modelId="{D5EA51B0-0FAC-4493-9928-D41115B20C13}" type="presParOf" srcId="{19AA96BF-025C-41FE-9AD9-839E220D4A70}" destId="{BFF8FD65-5CB9-4B4C-82E7-7FEF7F7DCEB0}" srcOrd="37" destOrd="0" presId="urn:microsoft.com/office/officeart/2005/8/layout/default"/>
    <dgm:cxn modelId="{F4D388E7-24A7-4DB4-AC06-2DE56D42962E}" type="presParOf" srcId="{19AA96BF-025C-41FE-9AD9-839E220D4A70}" destId="{D8A8812F-4C62-4291-B4C3-9E80EA16A1FE}" srcOrd="38" destOrd="0" presId="urn:microsoft.com/office/officeart/2005/8/layout/default"/>
    <dgm:cxn modelId="{64D1F5B7-C6F5-43D1-BBE1-E4DBE4127715}" type="presParOf" srcId="{19AA96BF-025C-41FE-9AD9-839E220D4A70}" destId="{9584E276-8AF1-47E5-9F82-482F060FE6BE}" srcOrd="39" destOrd="0" presId="urn:microsoft.com/office/officeart/2005/8/layout/default"/>
    <dgm:cxn modelId="{DE691CFC-B9B5-4459-97A9-2F006245BA78}" type="presParOf" srcId="{19AA96BF-025C-41FE-9AD9-839E220D4A70}" destId="{1D67E839-FAF8-4130-AE4C-E5416E96982B}" srcOrd="40" destOrd="0" presId="urn:microsoft.com/office/officeart/2005/8/layout/default"/>
    <dgm:cxn modelId="{693517A5-B1B8-4655-BB20-04BAB0F2C786}" type="presParOf" srcId="{19AA96BF-025C-41FE-9AD9-839E220D4A70}" destId="{B725ED46-FD4B-42D2-81E8-C96E2CE6094D}" srcOrd="41" destOrd="0" presId="urn:microsoft.com/office/officeart/2005/8/layout/default"/>
    <dgm:cxn modelId="{307B5965-9BC3-4A09-8543-FDDF8C5AD127}" type="presParOf" srcId="{19AA96BF-025C-41FE-9AD9-839E220D4A70}" destId="{E236B6C8-084B-4164-85BA-924E20FA78CF}" srcOrd="42" destOrd="0" presId="urn:microsoft.com/office/officeart/2005/8/layout/default"/>
    <dgm:cxn modelId="{12C0AD0E-324E-48F2-BB7D-A1D3BF0683E1}" type="presParOf" srcId="{19AA96BF-025C-41FE-9AD9-839E220D4A70}" destId="{165CC198-34F2-4B6E-955D-1E9939CE4890}" srcOrd="43" destOrd="0" presId="urn:microsoft.com/office/officeart/2005/8/layout/default"/>
    <dgm:cxn modelId="{C10A3A19-23F4-4AEA-98EC-31DF863D1852}" type="presParOf" srcId="{19AA96BF-025C-41FE-9AD9-839E220D4A70}" destId="{E0B63A9B-88F6-4DCD-811D-6CE5CDEA6A4E}" srcOrd="44" destOrd="0" presId="urn:microsoft.com/office/officeart/2005/8/layout/default"/>
    <dgm:cxn modelId="{B13F1A8B-DCFF-4F2B-8865-EC9B4187072C}" type="presParOf" srcId="{19AA96BF-025C-41FE-9AD9-839E220D4A70}" destId="{F7A849D1-1110-4BFA-9BEA-7179BA1135AD}" srcOrd="45" destOrd="0" presId="urn:microsoft.com/office/officeart/2005/8/layout/default"/>
    <dgm:cxn modelId="{02E44F1A-DA61-46DE-8893-6E9AF8FC582A}" type="presParOf" srcId="{19AA96BF-025C-41FE-9AD9-839E220D4A70}" destId="{8FB59DB0-B79A-4377-8AB9-C1BD511475ED}" srcOrd="46" destOrd="0" presId="urn:microsoft.com/office/officeart/2005/8/layout/default"/>
    <dgm:cxn modelId="{F3F6F6E2-E08C-4B0F-8951-78F171C16F8C}" type="presParOf" srcId="{19AA96BF-025C-41FE-9AD9-839E220D4A70}" destId="{E3961399-4F82-413A-8DB4-58B649577F5F}" srcOrd="47" destOrd="0" presId="urn:microsoft.com/office/officeart/2005/8/layout/default"/>
    <dgm:cxn modelId="{5D16E535-FA99-4990-9309-F026952EBC7C}" type="presParOf" srcId="{19AA96BF-025C-41FE-9AD9-839E220D4A70}" destId="{43957D27-7E88-4A80-BE0A-F850C69DF869}" srcOrd="4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41AFE-608C-4DBB-A59A-9167F79DFD60}">
      <dsp:nvSpPr>
        <dsp:cNvPr id="0" name=""/>
        <dsp:cNvSpPr/>
      </dsp:nvSpPr>
      <dsp:spPr>
        <a:xfrm>
          <a:off x="825968" y="2772"/>
          <a:ext cx="1702782" cy="102166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Työhön kulkeminen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i="1" kern="1200" dirty="0"/>
            <a:t>(oikea syy lastenhoito?)</a:t>
          </a:r>
        </a:p>
      </dsp:txBody>
      <dsp:txXfrm>
        <a:off x="825968" y="2772"/>
        <a:ext cx="1702782" cy="1021669"/>
      </dsp:txXfrm>
    </dsp:sp>
    <dsp:sp modelId="{69950054-079A-44B0-B3AC-C8EB96D94641}">
      <dsp:nvSpPr>
        <dsp:cNvPr id="0" name=""/>
        <dsp:cNvSpPr/>
      </dsp:nvSpPr>
      <dsp:spPr>
        <a:xfrm>
          <a:off x="2699029" y="2772"/>
          <a:ext cx="1702782" cy="102166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Terveys, </a:t>
          </a:r>
          <a:br>
            <a:rPr lang="fi-FI" sz="1400" kern="1200" dirty="0"/>
          </a:br>
          <a:r>
            <a:rPr lang="fi-FI" sz="1400" kern="1200" dirty="0" err="1"/>
            <a:t>mt</a:t>
          </a:r>
          <a:r>
            <a:rPr lang="fi-FI" sz="1400" kern="1200" dirty="0"/>
            <a:t>-haasteet</a:t>
          </a:r>
        </a:p>
      </dsp:txBody>
      <dsp:txXfrm>
        <a:off x="2699029" y="2772"/>
        <a:ext cx="1702782" cy="1021669"/>
      </dsp:txXfrm>
    </dsp:sp>
    <dsp:sp modelId="{F2D64153-187D-4BF2-8F93-C7D541C6CADF}">
      <dsp:nvSpPr>
        <dsp:cNvPr id="0" name=""/>
        <dsp:cNvSpPr/>
      </dsp:nvSpPr>
      <dsp:spPr>
        <a:xfrm>
          <a:off x="4572091" y="2772"/>
          <a:ext cx="1702782" cy="1021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Onko sopivaa työtä?</a:t>
          </a:r>
        </a:p>
      </dsp:txBody>
      <dsp:txXfrm>
        <a:off x="4572091" y="2772"/>
        <a:ext cx="1702782" cy="1021669"/>
      </dsp:txXfrm>
    </dsp:sp>
    <dsp:sp modelId="{6D40CF9F-4625-4D7E-BB7B-1ABF7BF0C17D}">
      <dsp:nvSpPr>
        <dsp:cNvPr id="0" name=""/>
        <dsp:cNvSpPr/>
      </dsp:nvSpPr>
      <dsp:spPr>
        <a:xfrm>
          <a:off x="6445152" y="2772"/>
          <a:ext cx="1702782" cy="102166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Asenne, kulkeminen töihin?</a:t>
          </a:r>
        </a:p>
      </dsp:txBody>
      <dsp:txXfrm>
        <a:off x="6445152" y="2772"/>
        <a:ext cx="1702782" cy="1021669"/>
      </dsp:txXfrm>
    </dsp:sp>
    <dsp:sp modelId="{7D8E3303-D1C4-467F-8263-C59BF0FD52E6}">
      <dsp:nvSpPr>
        <dsp:cNvPr id="0" name=""/>
        <dsp:cNvSpPr/>
      </dsp:nvSpPr>
      <dsp:spPr>
        <a:xfrm>
          <a:off x="8318213" y="2772"/>
          <a:ext cx="1702782" cy="102166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Terveyshaasteet</a:t>
          </a:r>
        </a:p>
      </dsp:txBody>
      <dsp:txXfrm>
        <a:off x="8318213" y="2772"/>
        <a:ext cx="1702782" cy="1021669"/>
      </dsp:txXfrm>
    </dsp:sp>
    <dsp:sp modelId="{5D3FD718-8540-4912-AC34-3FA8A2602956}">
      <dsp:nvSpPr>
        <dsp:cNvPr id="0" name=""/>
        <dsp:cNvSpPr/>
      </dsp:nvSpPr>
      <dsp:spPr>
        <a:xfrm>
          <a:off x="825968" y="1194720"/>
          <a:ext cx="1702782" cy="1021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Työnhakutaidot</a:t>
          </a:r>
        </a:p>
      </dsp:txBody>
      <dsp:txXfrm>
        <a:off x="825968" y="1194720"/>
        <a:ext cx="1702782" cy="1021669"/>
      </dsp:txXfrm>
    </dsp:sp>
    <dsp:sp modelId="{2FC582BB-5D38-41F1-8C20-7E6AE453FED4}">
      <dsp:nvSpPr>
        <dsp:cNvPr id="0" name=""/>
        <dsp:cNvSpPr/>
      </dsp:nvSpPr>
      <dsp:spPr>
        <a:xfrm>
          <a:off x="2699029" y="1194720"/>
          <a:ext cx="1702782" cy="102166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Ikä, terveys</a:t>
          </a:r>
        </a:p>
      </dsp:txBody>
      <dsp:txXfrm>
        <a:off x="2699029" y="1194720"/>
        <a:ext cx="1702782" cy="1021669"/>
      </dsp:txXfrm>
    </dsp:sp>
    <dsp:sp modelId="{C8C3C91F-8B57-4767-802E-014DE72CF72D}">
      <dsp:nvSpPr>
        <dsp:cNvPr id="0" name=""/>
        <dsp:cNvSpPr/>
      </dsp:nvSpPr>
      <dsp:spPr>
        <a:xfrm>
          <a:off x="4572091" y="1194720"/>
          <a:ext cx="1702782" cy="102166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Uskaltaako?</a:t>
          </a:r>
        </a:p>
      </dsp:txBody>
      <dsp:txXfrm>
        <a:off x="4572091" y="1194720"/>
        <a:ext cx="1702782" cy="1021669"/>
      </dsp:txXfrm>
    </dsp:sp>
    <dsp:sp modelId="{53680B33-F910-4746-959E-7A21D8304CE2}">
      <dsp:nvSpPr>
        <dsp:cNvPr id="0" name=""/>
        <dsp:cNvSpPr/>
      </dsp:nvSpPr>
      <dsp:spPr>
        <a:xfrm>
          <a:off x="6445152" y="1194720"/>
          <a:ext cx="1702782" cy="1021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Palkkatukioikeus jäähyllä</a:t>
          </a:r>
        </a:p>
      </dsp:txBody>
      <dsp:txXfrm>
        <a:off x="6445152" y="1194720"/>
        <a:ext cx="1702782" cy="1021669"/>
      </dsp:txXfrm>
    </dsp:sp>
    <dsp:sp modelId="{1564EFEA-ED3B-4934-BA9A-90A684607216}">
      <dsp:nvSpPr>
        <dsp:cNvPr id="0" name=""/>
        <dsp:cNvSpPr/>
      </dsp:nvSpPr>
      <dsp:spPr>
        <a:xfrm>
          <a:off x="8318213" y="1194720"/>
          <a:ext cx="1702782" cy="102166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Terveys, ikä</a:t>
          </a:r>
        </a:p>
      </dsp:txBody>
      <dsp:txXfrm>
        <a:off x="8318213" y="1194720"/>
        <a:ext cx="1702782" cy="1021669"/>
      </dsp:txXfrm>
    </dsp:sp>
    <dsp:sp modelId="{15B86AFC-1B52-49A7-B8C5-E8C7B8DF9B2E}">
      <dsp:nvSpPr>
        <dsp:cNvPr id="0" name=""/>
        <dsp:cNvSpPr/>
      </dsp:nvSpPr>
      <dsp:spPr>
        <a:xfrm>
          <a:off x="825968" y="2386668"/>
          <a:ext cx="1702782" cy="1021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Työkokemus puuttuu</a:t>
          </a:r>
        </a:p>
      </dsp:txBody>
      <dsp:txXfrm>
        <a:off x="825968" y="2386668"/>
        <a:ext cx="1702782" cy="1021669"/>
      </dsp:txXfrm>
    </dsp:sp>
    <dsp:sp modelId="{E32CB05C-F1F9-4A50-8C5A-009ED2713D26}">
      <dsp:nvSpPr>
        <dsp:cNvPr id="0" name=""/>
        <dsp:cNvSpPr/>
      </dsp:nvSpPr>
      <dsp:spPr>
        <a:xfrm>
          <a:off x="2699029" y="2386668"/>
          <a:ext cx="1702782" cy="102166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Erityisyyttä, vahvat mielipiteet</a:t>
          </a:r>
        </a:p>
      </dsp:txBody>
      <dsp:txXfrm>
        <a:off x="2699029" y="2386668"/>
        <a:ext cx="1702782" cy="1021669"/>
      </dsp:txXfrm>
    </dsp:sp>
    <dsp:sp modelId="{26252E39-2D3F-40D7-BB51-D82D05D1813A}">
      <dsp:nvSpPr>
        <dsp:cNvPr id="0" name=""/>
        <dsp:cNvSpPr/>
      </dsp:nvSpPr>
      <dsp:spPr>
        <a:xfrm>
          <a:off x="4572091" y="2386668"/>
          <a:ext cx="1702782" cy="1021669"/>
        </a:xfrm>
        <a:prstGeom prst="rect">
          <a:avLst/>
        </a:prstGeom>
        <a:solidFill>
          <a:srgbClr val="FC6C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Koulutus?</a:t>
          </a:r>
        </a:p>
      </dsp:txBody>
      <dsp:txXfrm>
        <a:off x="4572091" y="2386668"/>
        <a:ext cx="1702782" cy="1021669"/>
      </dsp:txXfrm>
    </dsp:sp>
    <dsp:sp modelId="{B4F392A5-464B-49FC-BBBC-953C36149939}">
      <dsp:nvSpPr>
        <dsp:cNvPr id="0" name=""/>
        <dsp:cNvSpPr/>
      </dsp:nvSpPr>
      <dsp:spPr>
        <a:xfrm>
          <a:off x="6445152" y="2386668"/>
          <a:ext cx="1702782" cy="102166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Kielitaito?</a:t>
          </a:r>
        </a:p>
      </dsp:txBody>
      <dsp:txXfrm>
        <a:off x="6445152" y="2386668"/>
        <a:ext cx="1702782" cy="1021669"/>
      </dsp:txXfrm>
    </dsp:sp>
    <dsp:sp modelId="{899F226D-F535-4D48-B26A-5F043AC83195}">
      <dsp:nvSpPr>
        <dsp:cNvPr id="0" name=""/>
        <dsp:cNvSpPr/>
      </dsp:nvSpPr>
      <dsp:spPr>
        <a:xfrm>
          <a:off x="8318213" y="2386668"/>
          <a:ext cx="1702782" cy="1021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Työnhaku, rikkonainen ura</a:t>
          </a:r>
        </a:p>
      </dsp:txBody>
      <dsp:txXfrm>
        <a:off x="8318213" y="2386668"/>
        <a:ext cx="1702782" cy="1021669"/>
      </dsp:txXfrm>
    </dsp:sp>
    <dsp:sp modelId="{E251E062-3A31-46E3-912E-ECAC24E29750}">
      <dsp:nvSpPr>
        <dsp:cNvPr id="0" name=""/>
        <dsp:cNvSpPr/>
      </dsp:nvSpPr>
      <dsp:spPr>
        <a:xfrm>
          <a:off x="825968" y="3578616"/>
          <a:ext cx="1702782" cy="102166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Ikä, kielitaito</a:t>
          </a:r>
        </a:p>
      </dsp:txBody>
      <dsp:txXfrm>
        <a:off x="825968" y="3578616"/>
        <a:ext cx="1702782" cy="1021669"/>
      </dsp:txXfrm>
    </dsp:sp>
    <dsp:sp modelId="{5FE39C44-DBD0-46AB-A414-EDD00CB4A209}">
      <dsp:nvSpPr>
        <dsp:cNvPr id="0" name=""/>
        <dsp:cNvSpPr/>
      </dsp:nvSpPr>
      <dsp:spPr>
        <a:xfrm>
          <a:off x="2699029" y="3578616"/>
          <a:ext cx="1702782" cy="102166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Haluaako todella töihin?</a:t>
          </a:r>
        </a:p>
      </dsp:txBody>
      <dsp:txXfrm>
        <a:off x="2699029" y="3578616"/>
        <a:ext cx="1702782" cy="1021669"/>
      </dsp:txXfrm>
    </dsp:sp>
    <dsp:sp modelId="{E76713B3-2DA7-454B-B8CE-52B556317F33}">
      <dsp:nvSpPr>
        <dsp:cNvPr id="0" name=""/>
        <dsp:cNvSpPr/>
      </dsp:nvSpPr>
      <dsp:spPr>
        <a:xfrm>
          <a:off x="4572091" y="3578616"/>
          <a:ext cx="1702782" cy="102166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Terveys, Mt-haasteet</a:t>
          </a:r>
        </a:p>
      </dsp:txBody>
      <dsp:txXfrm>
        <a:off x="4572091" y="3578616"/>
        <a:ext cx="1702782" cy="1021669"/>
      </dsp:txXfrm>
    </dsp:sp>
    <dsp:sp modelId="{1305DA31-10CC-4F51-B92C-3D8C721664B9}">
      <dsp:nvSpPr>
        <dsp:cNvPr id="0" name=""/>
        <dsp:cNvSpPr/>
      </dsp:nvSpPr>
      <dsp:spPr>
        <a:xfrm>
          <a:off x="6445152" y="3578616"/>
          <a:ext cx="1702782" cy="1021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Työkokemus puuttuu</a:t>
          </a:r>
        </a:p>
      </dsp:txBody>
      <dsp:txXfrm>
        <a:off x="6445152" y="3578616"/>
        <a:ext cx="1702782" cy="1021669"/>
      </dsp:txXfrm>
    </dsp:sp>
    <dsp:sp modelId="{D8A8812F-4C62-4291-B4C3-9E80EA16A1FE}">
      <dsp:nvSpPr>
        <dsp:cNvPr id="0" name=""/>
        <dsp:cNvSpPr/>
      </dsp:nvSpPr>
      <dsp:spPr>
        <a:xfrm>
          <a:off x="8318213" y="3578616"/>
          <a:ext cx="1702782" cy="102166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Terveys työkokemukseen verrattuna</a:t>
          </a:r>
        </a:p>
      </dsp:txBody>
      <dsp:txXfrm>
        <a:off x="8318213" y="3578616"/>
        <a:ext cx="1702782" cy="1021669"/>
      </dsp:txXfrm>
    </dsp:sp>
    <dsp:sp modelId="{1D67E839-FAF8-4130-AE4C-E5416E96982B}">
      <dsp:nvSpPr>
        <dsp:cNvPr id="0" name=""/>
        <dsp:cNvSpPr/>
      </dsp:nvSpPr>
      <dsp:spPr>
        <a:xfrm>
          <a:off x="825968" y="4770564"/>
          <a:ext cx="1702782" cy="102166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Tehnyt opetustyötä. </a:t>
          </a:r>
          <a:r>
            <a:rPr lang="fi-FI" sz="1400" i="1" kern="1200" dirty="0"/>
            <a:t>(Koronapelko?)</a:t>
          </a:r>
        </a:p>
      </dsp:txBody>
      <dsp:txXfrm>
        <a:off x="825968" y="4770564"/>
        <a:ext cx="1702782" cy="1021669"/>
      </dsp:txXfrm>
    </dsp:sp>
    <dsp:sp modelId="{E236B6C8-084B-4164-85BA-924E20FA78CF}">
      <dsp:nvSpPr>
        <dsp:cNvPr id="0" name=""/>
        <dsp:cNvSpPr/>
      </dsp:nvSpPr>
      <dsp:spPr>
        <a:xfrm>
          <a:off x="2699029" y="4770564"/>
          <a:ext cx="1702782" cy="1021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Työnhakutaidot?</a:t>
          </a:r>
        </a:p>
      </dsp:txBody>
      <dsp:txXfrm>
        <a:off x="2699029" y="4770564"/>
        <a:ext cx="1702782" cy="1021669"/>
      </dsp:txXfrm>
    </dsp:sp>
    <dsp:sp modelId="{E0B63A9B-88F6-4DCD-811D-6CE5CDEA6A4E}">
      <dsp:nvSpPr>
        <dsp:cNvPr id="0" name=""/>
        <dsp:cNvSpPr/>
      </dsp:nvSpPr>
      <dsp:spPr>
        <a:xfrm>
          <a:off x="4572091" y="4770564"/>
          <a:ext cx="1702782" cy="1021669"/>
        </a:xfrm>
        <a:prstGeom prst="rect">
          <a:avLst/>
        </a:prstGeom>
        <a:solidFill>
          <a:srgbClr val="FC6C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Koulutus, pelkkä lukio käyty</a:t>
          </a:r>
        </a:p>
      </dsp:txBody>
      <dsp:txXfrm>
        <a:off x="4572091" y="4770564"/>
        <a:ext cx="1702782" cy="1021669"/>
      </dsp:txXfrm>
    </dsp:sp>
    <dsp:sp modelId="{8FB59DB0-B79A-4377-8AB9-C1BD511475ED}">
      <dsp:nvSpPr>
        <dsp:cNvPr id="0" name=""/>
        <dsp:cNvSpPr/>
      </dsp:nvSpPr>
      <dsp:spPr>
        <a:xfrm>
          <a:off x="6445152" y="4770564"/>
          <a:ext cx="1702782" cy="1021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Työkokemus alalta puuttuu</a:t>
          </a:r>
        </a:p>
      </dsp:txBody>
      <dsp:txXfrm>
        <a:off x="6445152" y="4770564"/>
        <a:ext cx="1702782" cy="1021669"/>
      </dsp:txXfrm>
    </dsp:sp>
    <dsp:sp modelId="{43957D27-7E88-4A80-BE0A-F850C69DF869}">
      <dsp:nvSpPr>
        <dsp:cNvPr id="0" name=""/>
        <dsp:cNvSpPr/>
      </dsp:nvSpPr>
      <dsp:spPr>
        <a:xfrm>
          <a:off x="8318213" y="4770564"/>
          <a:ext cx="1702782" cy="102166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Paha päihdeongelma</a:t>
          </a:r>
        </a:p>
      </dsp:txBody>
      <dsp:txXfrm>
        <a:off x="8318213" y="4770564"/>
        <a:ext cx="1702782" cy="1021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41AFE-608C-4DBB-A59A-9167F79DFD60}">
      <dsp:nvSpPr>
        <dsp:cNvPr id="0" name=""/>
        <dsp:cNvSpPr/>
      </dsp:nvSpPr>
      <dsp:spPr>
        <a:xfrm>
          <a:off x="204978" y="111"/>
          <a:ext cx="1653446" cy="99206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Vuodenaika</a:t>
          </a:r>
          <a:endParaRPr lang="fi-FI" sz="1100" i="1" kern="1200" dirty="0"/>
        </a:p>
      </dsp:txBody>
      <dsp:txXfrm>
        <a:off x="204978" y="111"/>
        <a:ext cx="1653446" cy="992067"/>
      </dsp:txXfrm>
    </dsp:sp>
    <dsp:sp modelId="{69950054-079A-44B0-B3AC-C8EB96D94641}">
      <dsp:nvSpPr>
        <dsp:cNvPr id="0" name=""/>
        <dsp:cNvSpPr/>
      </dsp:nvSpPr>
      <dsp:spPr>
        <a:xfrm>
          <a:off x="2023769" y="111"/>
          <a:ext cx="1653446" cy="992067"/>
        </a:xfrm>
        <a:prstGeom prst="rect">
          <a:avLst/>
        </a:prstGeom>
        <a:solidFill>
          <a:srgbClr val="FC6C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Koulutus, terveys, </a:t>
          </a:r>
          <a:br>
            <a:rPr lang="fi-FI" sz="1400" kern="1200" dirty="0"/>
          </a:br>
          <a:r>
            <a:rPr lang="fi-FI" sz="1400" kern="1200" dirty="0" err="1"/>
            <a:t>mt</a:t>
          </a:r>
          <a:r>
            <a:rPr lang="fi-FI" sz="1400" kern="1200" dirty="0"/>
            <a:t>-haasteet</a:t>
          </a:r>
        </a:p>
      </dsp:txBody>
      <dsp:txXfrm>
        <a:off x="2023769" y="111"/>
        <a:ext cx="1653446" cy="992067"/>
      </dsp:txXfrm>
    </dsp:sp>
    <dsp:sp modelId="{F2D64153-187D-4BF2-8F93-C7D541C6CADF}">
      <dsp:nvSpPr>
        <dsp:cNvPr id="0" name=""/>
        <dsp:cNvSpPr/>
      </dsp:nvSpPr>
      <dsp:spPr>
        <a:xfrm>
          <a:off x="3842560" y="111"/>
          <a:ext cx="1653446" cy="9920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Työn pitää olla asiakkaan koulutusta kevyempää terveyssyistä</a:t>
          </a:r>
        </a:p>
      </dsp:txBody>
      <dsp:txXfrm>
        <a:off x="3842560" y="111"/>
        <a:ext cx="1653446" cy="992067"/>
      </dsp:txXfrm>
    </dsp:sp>
    <dsp:sp modelId="{6D40CF9F-4625-4D7E-BB7B-1ABF7BF0C17D}">
      <dsp:nvSpPr>
        <dsp:cNvPr id="0" name=""/>
        <dsp:cNvSpPr/>
      </dsp:nvSpPr>
      <dsp:spPr>
        <a:xfrm>
          <a:off x="5661351" y="111"/>
          <a:ext cx="1653446" cy="99206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Venäjän tilanne &amp; korona viivästyttävät toimintaa</a:t>
          </a:r>
        </a:p>
      </dsp:txBody>
      <dsp:txXfrm>
        <a:off x="5661351" y="111"/>
        <a:ext cx="1653446" cy="992067"/>
      </dsp:txXfrm>
    </dsp:sp>
    <dsp:sp modelId="{7D8E3303-D1C4-467F-8263-C59BF0FD52E6}">
      <dsp:nvSpPr>
        <dsp:cNvPr id="0" name=""/>
        <dsp:cNvSpPr/>
      </dsp:nvSpPr>
      <dsp:spPr>
        <a:xfrm>
          <a:off x="7480142" y="0"/>
          <a:ext cx="1653446" cy="99206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Ikä (?)</a:t>
          </a:r>
        </a:p>
      </dsp:txBody>
      <dsp:txXfrm>
        <a:off x="7480142" y="0"/>
        <a:ext cx="1653446" cy="992067"/>
      </dsp:txXfrm>
    </dsp:sp>
    <dsp:sp modelId="{5D3FD718-8540-4912-AC34-3FA8A2602956}">
      <dsp:nvSpPr>
        <dsp:cNvPr id="0" name=""/>
        <dsp:cNvSpPr/>
      </dsp:nvSpPr>
      <dsp:spPr>
        <a:xfrm>
          <a:off x="9298933" y="111"/>
          <a:ext cx="1653446" cy="99206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Lomautettu korona vuoksi</a:t>
          </a:r>
        </a:p>
      </dsp:txBody>
      <dsp:txXfrm>
        <a:off x="9298933" y="111"/>
        <a:ext cx="1653446" cy="992067"/>
      </dsp:txXfrm>
    </dsp:sp>
    <dsp:sp modelId="{2FC582BB-5D38-41F1-8C20-7E6AE453FED4}">
      <dsp:nvSpPr>
        <dsp:cNvPr id="0" name=""/>
        <dsp:cNvSpPr/>
      </dsp:nvSpPr>
      <dsp:spPr>
        <a:xfrm>
          <a:off x="204978" y="1157524"/>
          <a:ext cx="1653446" cy="99206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Ikä, työnhakutaidot &amp; asenne Kunnan/ </a:t>
          </a:r>
          <a:br>
            <a:rPr lang="fi-FI" sz="1200" kern="1200" dirty="0"/>
          </a:br>
          <a:r>
            <a:rPr lang="fi-FI" sz="1200" kern="1200" dirty="0" err="1"/>
            <a:t>Te-toimiston</a:t>
          </a:r>
          <a:r>
            <a:rPr lang="fi-FI" sz="1200" kern="1200" dirty="0"/>
            <a:t> palveluihin</a:t>
          </a:r>
        </a:p>
      </dsp:txBody>
      <dsp:txXfrm>
        <a:off x="204978" y="1157524"/>
        <a:ext cx="1653446" cy="992067"/>
      </dsp:txXfrm>
    </dsp:sp>
    <dsp:sp modelId="{C8C3C91F-8B57-4767-802E-014DE72CF72D}">
      <dsp:nvSpPr>
        <dsp:cNvPr id="0" name=""/>
        <dsp:cNvSpPr/>
      </dsp:nvSpPr>
      <dsp:spPr>
        <a:xfrm>
          <a:off x="2023769" y="1157524"/>
          <a:ext cx="1653446" cy="9920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Terveys + </a:t>
          </a:r>
          <a:r>
            <a:rPr lang="fi-FI" sz="1400" kern="1200" dirty="0" err="1"/>
            <a:t>mt</a:t>
          </a:r>
          <a:r>
            <a:rPr lang="fi-FI" sz="1400" kern="1200" dirty="0"/>
            <a:t>, kevyt työ, keittiöosaaminen</a:t>
          </a:r>
        </a:p>
      </dsp:txBody>
      <dsp:txXfrm>
        <a:off x="2023769" y="1157524"/>
        <a:ext cx="1653446" cy="992067"/>
      </dsp:txXfrm>
    </dsp:sp>
    <dsp:sp modelId="{53680B33-F910-4746-959E-7A21D8304CE2}">
      <dsp:nvSpPr>
        <dsp:cNvPr id="0" name=""/>
        <dsp:cNvSpPr/>
      </dsp:nvSpPr>
      <dsp:spPr>
        <a:xfrm>
          <a:off x="3842560" y="1157524"/>
          <a:ext cx="1653446" cy="9920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Terveydentila</a:t>
          </a:r>
        </a:p>
      </dsp:txBody>
      <dsp:txXfrm>
        <a:off x="3842560" y="1157524"/>
        <a:ext cx="1653446" cy="992067"/>
      </dsp:txXfrm>
    </dsp:sp>
    <dsp:sp modelId="{1564EFEA-ED3B-4934-BA9A-90A684607216}">
      <dsp:nvSpPr>
        <dsp:cNvPr id="0" name=""/>
        <dsp:cNvSpPr/>
      </dsp:nvSpPr>
      <dsp:spPr>
        <a:xfrm>
          <a:off x="5661351" y="1157524"/>
          <a:ext cx="1653446" cy="992067"/>
        </a:xfrm>
        <a:prstGeom prst="rect">
          <a:avLst/>
        </a:prstGeom>
        <a:solidFill>
          <a:srgbClr val="FC6C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Koulutus kesken</a:t>
          </a:r>
        </a:p>
      </dsp:txBody>
      <dsp:txXfrm>
        <a:off x="5661351" y="1157524"/>
        <a:ext cx="1653446" cy="992067"/>
      </dsp:txXfrm>
    </dsp:sp>
    <dsp:sp modelId="{15B86AFC-1B52-49A7-B8C5-E8C7B8DF9B2E}">
      <dsp:nvSpPr>
        <dsp:cNvPr id="0" name=""/>
        <dsp:cNvSpPr/>
      </dsp:nvSpPr>
      <dsp:spPr>
        <a:xfrm>
          <a:off x="7480142" y="1157524"/>
          <a:ext cx="1653446" cy="99206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Korona ja osittain sesonkityö, torikauppias</a:t>
          </a:r>
        </a:p>
      </dsp:txBody>
      <dsp:txXfrm>
        <a:off x="7480142" y="1157524"/>
        <a:ext cx="1653446" cy="992067"/>
      </dsp:txXfrm>
    </dsp:sp>
    <dsp:sp modelId="{E32CB05C-F1F9-4A50-8C5A-009ED2713D26}">
      <dsp:nvSpPr>
        <dsp:cNvPr id="0" name=""/>
        <dsp:cNvSpPr/>
      </dsp:nvSpPr>
      <dsp:spPr>
        <a:xfrm>
          <a:off x="9298933" y="1157524"/>
          <a:ext cx="1653446" cy="9920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Asiakkaalla leikkaus, käsi käytännössä toimimaton, kipuja</a:t>
          </a:r>
        </a:p>
      </dsp:txBody>
      <dsp:txXfrm>
        <a:off x="9298933" y="1157524"/>
        <a:ext cx="1653446" cy="992067"/>
      </dsp:txXfrm>
    </dsp:sp>
    <dsp:sp modelId="{26252E39-2D3F-40D7-BB51-D82D05D1813A}">
      <dsp:nvSpPr>
        <dsp:cNvPr id="0" name=""/>
        <dsp:cNvSpPr/>
      </dsp:nvSpPr>
      <dsp:spPr>
        <a:xfrm>
          <a:off x="204978" y="2314936"/>
          <a:ext cx="1653446" cy="9920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Asperger, Mt bipolaarisuus, AHDH, lonkka, diabetes, yms..</a:t>
          </a:r>
        </a:p>
      </dsp:txBody>
      <dsp:txXfrm>
        <a:off x="204978" y="2314936"/>
        <a:ext cx="1653446" cy="992067"/>
      </dsp:txXfrm>
    </dsp:sp>
    <dsp:sp modelId="{B4F392A5-464B-49FC-BBBC-953C36149939}">
      <dsp:nvSpPr>
        <dsp:cNvPr id="0" name=""/>
        <dsp:cNvSpPr/>
      </dsp:nvSpPr>
      <dsp:spPr>
        <a:xfrm>
          <a:off x="2023769" y="2314936"/>
          <a:ext cx="1653446" cy="9920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 err="1"/>
            <a:t>Lukihöiriö</a:t>
          </a:r>
          <a:r>
            <a:rPr lang="fi-FI" sz="1100" kern="1200" dirty="0"/>
            <a:t>, tarkkaavaisuus opiskeluun, suolistosairaus, kulkeminen töihin? Työkokemuksen puute</a:t>
          </a:r>
        </a:p>
      </dsp:txBody>
      <dsp:txXfrm>
        <a:off x="2023769" y="2314936"/>
        <a:ext cx="1653446" cy="992067"/>
      </dsp:txXfrm>
    </dsp:sp>
    <dsp:sp modelId="{899F226D-F535-4D48-B26A-5F043AC83195}">
      <dsp:nvSpPr>
        <dsp:cNvPr id="0" name=""/>
        <dsp:cNvSpPr/>
      </dsp:nvSpPr>
      <dsp:spPr>
        <a:xfrm>
          <a:off x="3842560" y="2314936"/>
          <a:ext cx="1653446" cy="9920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Terveys, TULES, Työssä vammautuminen</a:t>
          </a:r>
        </a:p>
      </dsp:txBody>
      <dsp:txXfrm>
        <a:off x="3842560" y="2314936"/>
        <a:ext cx="1653446" cy="992067"/>
      </dsp:txXfrm>
    </dsp:sp>
    <dsp:sp modelId="{E251E062-3A31-46E3-912E-ECAC24E29750}">
      <dsp:nvSpPr>
        <dsp:cNvPr id="0" name=""/>
        <dsp:cNvSpPr/>
      </dsp:nvSpPr>
      <dsp:spPr>
        <a:xfrm>
          <a:off x="5661351" y="2314936"/>
          <a:ext cx="1653446" cy="99206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Ikä, entinen rakennusalan yrittäjä, eläkettä odottaa</a:t>
          </a:r>
        </a:p>
      </dsp:txBody>
      <dsp:txXfrm>
        <a:off x="5661351" y="2314936"/>
        <a:ext cx="1653446" cy="992067"/>
      </dsp:txXfrm>
    </dsp:sp>
    <dsp:sp modelId="{5FE39C44-DBD0-46AB-A414-EDD00CB4A209}">
      <dsp:nvSpPr>
        <dsp:cNvPr id="0" name=""/>
        <dsp:cNvSpPr/>
      </dsp:nvSpPr>
      <dsp:spPr>
        <a:xfrm>
          <a:off x="7480142" y="2314936"/>
          <a:ext cx="1653446" cy="9920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Terveys, useita sairauksia, työkyvytön</a:t>
          </a:r>
        </a:p>
      </dsp:txBody>
      <dsp:txXfrm>
        <a:off x="7480142" y="2314936"/>
        <a:ext cx="1653446" cy="992067"/>
      </dsp:txXfrm>
    </dsp:sp>
    <dsp:sp modelId="{E76713B3-2DA7-454B-B8CE-52B556317F33}">
      <dsp:nvSpPr>
        <dsp:cNvPr id="0" name=""/>
        <dsp:cNvSpPr/>
      </dsp:nvSpPr>
      <dsp:spPr>
        <a:xfrm>
          <a:off x="9298933" y="2314936"/>
          <a:ext cx="1653446" cy="992067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Koulutuksen puute, päihteet (?)</a:t>
          </a:r>
        </a:p>
      </dsp:txBody>
      <dsp:txXfrm>
        <a:off x="9298933" y="2314936"/>
        <a:ext cx="1653446" cy="992067"/>
      </dsp:txXfrm>
    </dsp:sp>
    <dsp:sp modelId="{1305DA31-10CC-4F51-B92C-3D8C721664B9}">
      <dsp:nvSpPr>
        <dsp:cNvPr id="0" name=""/>
        <dsp:cNvSpPr/>
      </dsp:nvSpPr>
      <dsp:spPr>
        <a:xfrm>
          <a:off x="204978" y="3472349"/>
          <a:ext cx="1653446" cy="9920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Peruskoulu kesken, terveys, </a:t>
          </a:r>
          <a:r>
            <a:rPr lang="fi-FI" sz="1200" kern="1200" dirty="0" err="1"/>
            <a:t>mt</a:t>
          </a:r>
          <a:r>
            <a:rPr lang="fi-FI" sz="1200" kern="1200" dirty="0"/>
            <a:t>-haasteet</a:t>
          </a:r>
        </a:p>
      </dsp:txBody>
      <dsp:txXfrm>
        <a:off x="204978" y="3472349"/>
        <a:ext cx="1653446" cy="992067"/>
      </dsp:txXfrm>
    </dsp:sp>
    <dsp:sp modelId="{D8A8812F-4C62-4291-B4C3-9E80EA16A1FE}">
      <dsp:nvSpPr>
        <dsp:cNvPr id="0" name=""/>
        <dsp:cNvSpPr/>
      </dsp:nvSpPr>
      <dsp:spPr>
        <a:xfrm>
          <a:off x="2023769" y="3472349"/>
          <a:ext cx="1653446" cy="9920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Terveys, </a:t>
          </a:r>
          <a:br>
            <a:rPr lang="fi-FI" sz="1400" kern="1200" dirty="0"/>
          </a:br>
          <a:r>
            <a:rPr lang="fi-FI" sz="1400" kern="1200" dirty="0"/>
            <a:t>Mt-haasteet, paha astma</a:t>
          </a:r>
        </a:p>
      </dsp:txBody>
      <dsp:txXfrm>
        <a:off x="2023769" y="3472349"/>
        <a:ext cx="1653446" cy="992067"/>
      </dsp:txXfrm>
    </dsp:sp>
    <dsp:sp modelId="{1D67E839-FAF8-4130-AE4C-E5416E96982B}">
      <dsp:nvSpPr>
        <dsp:cNvPr id="0" name=""/>
        <dsp:cNvSpPr/>
      </dsp:nvSpPr>
      <dsp:spPr>
        <a:xfrm>
          <a:off x="3842560" y="3472349"/>
          <a:ext cx="1653446" cy="992067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Paha päihdeongelma, </a:t>
          </a:r>
          <a:br>
            <a:rPr lang="fi-FI" sz="1400" kern="1200" dirty="0"/>
          </a:br>
          <a:r>
            <a:rPr lang="fi-FI" sz="1400" kern="1200" dirty="0"/>
            <a:t>ei tavoiteta</a:t>
          </a:r>
          <a:endParaRPr lang="fi-FI" sz="1400" i="1" kern="1200" dirty="0"/>
        </a:p>
      </dsp:txBody>
      <dsp:txXfrm>
        <a:off x="3842560" y="3472349"/>
        <a:ext cx="1653446" cy="992067"/>
      </dsp:txXfrm>
    </dsp:sp>
    <dsp:sp modelId="{E236B6C8-084B-4164-85BA-924E20FA78CF}">
      <dsp:nvSpPr>
        <dsp:cNvPr id="0" name=""/>
        <dsp:cNvSpPr/>
      </dsp:nvSpPr>
      <dsp:spPr>
        <a:xfrm>
          <a:off x="5661351" y="3472349"/>
          <a:ext cx="1653446" cy="99206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Terveys, tuki- ja liikuntaelin-</a:t>
          </a:r>
          <a:br>
            <a:rPr lang="fi-FI" sz="1400" kern="1200" dirty="0"/>
          </a:br>
          <a:r>
            <a:rPr lang="fi-FI" sz="1400" kern="1200" dirty="0"/>
            <a:t>haasteet, ikä</a:t>
          </a:r>
        </a:p>
      </dsp:txBody>
      <dsp:txXfrm>
        <a:off x="5661351" y="3472349"/>
        <a:ext cx="1653446" cy="992067"/>
      </dsp:txXfrm>
    </dsp:sp>
    <dsp:sp modelId="{E0B63A9B-88F6-4DCD-811D-6CE5CDEA6A4E}">
      <dsp:nvSpPr>
        <dsp:cNvPr id="0" name=""/>
        <dsp:cNvSpPr/>
      </dsp:nvSpPr>
      <dsp:spPr>
        <a:xfrm>
          <a:off x="7480142" y="3472349"/>
          <a:ext cx="1653446" cy="99206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 err="1"/>
            <a:t>Päihdekuntoutuk</a:t>
          </a:r>
          <a:r>
            <a:rPr lang="fi-FI" sz="1400" kern="1200" dirty="0"/>
            <a:t>-</a:t>
          </a:r>
          <a:br>
            <a:rPr lang="fi-FI" sz="1400" kern="1200" dirty="0"/>
          </a:br>
          <a:r>
            <a:rPr lang="fi-FI" sz="1400" kern="1200" dirty="0" err="1"/>
            <a:t>sessa</a:t>
          </a:r>
          <a:r>
            <a:rPr lang="fi-FI" sz="1400" kern="1200" dirty="0"/>
            <a:t>, asuu tukiasunnossa</a:t>
          </a:r>
        </a:p>
      </dsp:txBody>
      <dsp:txXfrm>
        <a:off x="7480142" y="3472349"/>
        <a:ext cx="1653446" cy="992067"/>
      </dsp:txXfrm>
    </dsp:sp>
    <dsp:sp modelId="{8FB59DB0-B79A-4377-8AB9-C1BD511475ED}">
      <dsp:nvSpPr>
        <dsp:cNvPr id="0" name=""/>
        <dsp:cNvSpPr/>
      </dsp:nvSpPr>
      <dsp:spPr>
        <a:xfrm>
          <a:off x="9298933" y="3472349"/>
          <a:ext cx="1653446" cy="9920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Terveys, Mt-haasteet, fysiikka, lyhytpinnaisuus</a:t>
          </a:r>
        </a:p>
      </dsp:txBody>
      <dsp:txXfrm>
        <a:off x="9298933" y="3472349"/>
        <a:ext cx="1653446" cy="992067"/>
      </dsp:txXfrm>
    </dsp:sp>
    <dsp:sp modelId="{43957D27-7E88-4A80-BE0A-F850C69DF869}">
      <dsp:nvSpPr>
        <dsp:cNvPr id="0" name=""/>
        <dsp:cNvSpPr/>
      </dsp:nvSpPr>
      <dsp:spPr>
        <a:xfrm>
          <a:off x="4751955" y="4629761"/>
          <a:ext cx="1653446" cy="9920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Terveydentila tekemäänsä siivoustyöhön nähden</a:t>
          </a:r>
        </a:p>
      </dsp:txBody>
      <dsp:txXfrm>
        <a:off x="4751955" y="4629761"/>
        <a:ext cx="1653446" cy="992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6BFB4-6646-4758-B792-C4674C19BAE1}" type="datetimeFigureOut">
              <a:rPr lang="en-FI" smtClean="0"/>
              <a:t>09/02/2022</a:t>
            </a:fld>
            <a:endParaRPr lang="en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3DD5E-E477-4B06-9F26-465F3D3C2AA3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504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2B2264-C6DB-4A53-9560-A863A52A58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7507" y="5213858"/>
            <a:ext cx="7586905" cy="78577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Lyhyt otsikko tähän.</a:t>
            </a:r>
            <a:endParaRPr lang="en-FI" dirty="0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77A0EDD1-790E-4477-AB89-376408CDD1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507" y="6022962"/>
            <a:ext cx="5818638" cy="392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alaotsikon perustyyliä napsauttamalla.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7A68EA1-5780-4E8E-9ECB-A5071AB1C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464" y="442057"/>
            <a:ext cx="3418712" cy="150167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96E000F-28BC-495B-8F92-5E72D48250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5286" y="699094"/>
            <a:ext cx="2689816" cy="381663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17EFE597-31F2-4B7C-B3F7-6259D60014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91112" y="6049302"/>
            <a:ext cx="1931331" cy="3917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642865D-3339-4B57-8908-8FDCC599D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7299" y="630738"/>
            <a:ext cx="3179058" cy="2475997"/>
          </a:xfrm>
          <a:prstGeom prst="rect">
            <a:avLst/>
          </a:prstGeom>
        </p:spPr>
      </p:pic>
      <p:grpSp>
        <p:nvGrpSpPr>
          <p:cNvPr id="22" name="Ryhmä 21">
            <a:extLst>
              <a:ext uri="{FF2B5EF4-FFF2-40B4-BE49-F238E27FC236}">
                <a16:creationId xmlns:a16="http://schemas.microsoft.com/office/drawing/2014/main" id="{EA3A0F20-7136-4DCE-9089-F5760D621902}"/>
              </a:ext>
            </a:extLst>
          </p:cNvPr>
          <p:cNvGrpSpPr/>
          <p:nvPr userDrawn="1"/>
        </p:nvGrpSpPr>
        <p:grpSpPr>
          <a:xfrm>
            <a:off x="8511678" y="3430404"/>
            <a:ext cx="3071766" cy="1382077"/>
            <a:chOff x="8511678" y="3430404"/>
            <a:chExt cx="3071766" cy="1382077"/>
          </a:xfrm>
        </p:grpSpPr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2DBAFF05-DF96-4684-93D1-8E542B1C5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11678" y="3430404"/>
              <a:ext cx="2219598" cy="1312664"/>
            </a:xfrm>
            <a:prstGeom prst="rect">
              <a:avLst/>
            </a:prstGeom>
          </p:spPr>
        </p:pic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FA6E8503-08BD-45AE-AD54-F7EF452BA0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79757" b="62586"/>
            <a:stretch/>
          </p:blipFill>
          <p:spPr>
            <a:xfrm>
              <a:off x="11134133" y="4321366"/>
              <a:ext cx="449311" cy="491115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CB206A63-078B-4E63-BCFB-FAFC19394A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79757" b="62586"/>
            <a:stretch/>
          </p:blipFill>
          <p:spPr>
            <a:xfrm>
              <a:off x="10733607" y="3857053"/>
              <a:ext cx="449311" cy="491115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912F758C-990B-4383-AAC5-65EF683B95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79757" b="62586"/>
            <a:stretch/>
          </p:blipFill>
          <p:spPr>
            <a:xfrm>
              <a:off x="11086925" y="3436494"/>
              <a:ext cx="449311" cy="491115"/>
            </a:xfrm>
            <a:prstGeom prst="rect">
              <a:avLst/>
            </a:prstGeom>
          </p:spPr>
        </p:pic>
      </p:grpSp>
      <p:pic>
        <p:nvPicPr>
          <p:cNvPr id="16" name="Kuva 15">
            <a:extLst>
              <a:ext uri="{FF2B5EF4-FFF2-40B4-BE49-F238E27FC236}">
                <a16:creationId xmlns:a16="http://schemas.microsoft.com/office/drawing/2014/main" id="{5DF56494-DCEC-4B0A-8324-274F8BDA6AE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9572" y="2481972"/>
            <a:ext cx="3591165" cy="20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0A94-3DBA-4867-BAE7-33BE39AE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7699DD-C545-4550-B8A5-7CA98514E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609E69-8586-4906-97F5-BFCE99DB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9040-EF5C-44C6-960A-B329C3192113}" type="datetime1">
              <a:rPr lang="fi-FI" smtClean="0"/>
              <a:t>2.9.2022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9A113-39DD-4344-9828-A5EB9B22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Talvikki Kontro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098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DCCCCED-0D38-4C04-B4E4-ED947B79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D15E-1889-4033-B742-ACE2C359E7CD}" type="datetime1">
              <a:rPr lang="fi-FI" smtClean="0"/>
              <a:t>2.9.2022</a:t>
            </a:fld>
            <a:endParaRPr lang="en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B5A6C63-2F0D-424A-A317-B6AA39E6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Talvikki Kontro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085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BB3F1C2-3788-4E92-B604-397C1C3FC2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DE7B39-7B25-44CA-A771-96D742CD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2887"/>
            <a:ext cx="10515600" cy="185222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FF986FF-5998-4B70-ADB2-D806ABC18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1112" y="6049302"/>
            <a:ext cx="1931331" cy="3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6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BB3F1C2-3788-4E92-B604-397C1C3FC2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620696AC-E938-4F85-AB2E-0387566E7574}"/>
              </a:ext>
            </a:extLst>
          </p:cNvPr>
          <p:cNvSpPr/>
          <p:nvPr userDrawn="1"/>
        </p:nvSpPr>
        <p:spPr>
          <a:xfrm>
            <a:off x="196175" y="204282"/>
            <a:ext cx="11799651" cy="6449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DE7B39-7B25-44CA-A771-96D742CD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2887"/>
            <a:ext cx="10515600" cy="185222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455430D-0806-470D-B433-5DFB8DC0B5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6552" y="6042567"/>
            <a:ext cx="1935891" cy="3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2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id="{76266661-80C4-4B7E-A07D-2918355DC4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DE7B39-7B25-44CA-A771-96D742CD2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99350"/>
            <a:ext cx="10515600" cy="1329812"/>
          </a:xfrm>
        </p:spPr>
        <p:txBody>
          <a:bodyPr anchor="b">
            <a:norm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Kiitos.</a:t>
            </a:r>
            <a:endParaRPr lang="en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3F85191-BEC8-4961-BE68-A754EA4BC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1112" y="6049302"/>
            <a:ext cx="1931331" cy="3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9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AB42A1E-8E84-4DD9-A9ED-7F70DBBA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680C5F-62B0-4B60-A3B6-937EEDF1A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35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9C857A-3D21-4D59-AB2D-92DD9B2A3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213485"/>
            <a:ext cx="2743200" cy="187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5A936-D83C-4480-B011-22532C389161}" type="datetime1">
              <a:rPr lang="fi-FI" smtClean="0"/>
              <a:t>2.9.2022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A7509A-3329-4EBC-A3DA-9552D38BD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11127"/>
            <a:ext cx="4114800" cy="187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Talvikki Kontro</a:t>
            </a:r>
            <a:endParaRPr lang="en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CA610BD-9EDC-4245-AADD-A5C321319EA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86552" y="6042567"/>
            <a:ext cx="1935891" cy="3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6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1FFC794-525C-4D61-A701-726FFB435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Toimintakyvyn selvittely</a:t>
            </a:r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16E8926-9B83-4836-B1F7-5824B57B8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Osana palvelupolkua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1725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12357A-C1A3-4DB7-B7CD-1D5DA9FA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Asiakas oikean palvelun äärelle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C23C97-4618-43CB-92C7-EA4B1D3D3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dirty="0"/>
              <a:t> Työmarkkinatuella olevien työttömien suuri määrä (2022/07)</a:t>
            </a:r>
          </a:p>
          <a:p>
            <a:pPr lvl="1"/>
            <a:r>
              <a:rPr lang="fi-FI" dirty="0"/>
              <a:t>yli 300 </a:t>
            </a:r>
            <a:r>
              <a:rPr lang="fi-FI" dirty="0" err="1"/>
              <a:t>tmt</a:t>
            </a:r>
            <a:r>
              <a:rPr lang="fi-FI" dirty="0"/>
              <a:t>-päivää 103 hlöä  (207 hlö/ 2021)</a:t>
            </a:r>
          </a:p>
          <a:p>
            <a:pPr lvl="1"/>
            <a:r>
              <a:rPr lang="fi-FI" dirty="0"/>
              <a:t>Yli 1000 </a:t>
            </a:r>
            <a:r>
              <a:rPr lang="fi-FI" dirty="0" err="1"/>
              <a:t>tmt</a:t>
            </a:r>
            <a:r>
              <a:rPr lang="fi-FI" dirty="0"/>
              <a:t>-päivää 139 hlöä ( 163 hlö 2021)</a:t>
            </a:r>
          </a:p>
          <a:p>
            <a:pPr lvl="1"/>
            <a:r>
              <a:rPr lang="fi-FI" dirty="0"/>
              <a:t>Yli vuoden työttömänä olleet 343 hlö 2022/07</a:t>
            </a:r>
          </a:p>
          <a:p>
            <a:pPr lvl="1"/>
            <a:endParaRPr lang="fi-FI" dirty="0"/>
          </a:p>
          <a:p>
            <a:pPr>
              <a:lnSpc>
                <a:spcPct val="120000"/>
              </a:lnSpc>
            </a:pPr>
            <a:r>
              <a:rPr lang="fi-FI" dirty="0"/>
              <a:t>Pitkäaikaistyöttömillä paljon terveydellisiä haasteita ja sairauksia, joista ei ole kunnon / ajantasaisia lausuntoja = epäselvä työ- ja toimintakyky</a:t>
            </a:r>
          </a:p>
          <a:p>
            <a:pPr marL="0" indent="0">
              <a:lnSpc>
                <a:spcPct val="120000"/>
              </a:lnSpc>
              <a:buNone/>
            </a:pPr>
            <a:endParaRPr lang="fi-FI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fi-FI" dirty="0">
                <a:sym typeface="Wingdings" panose="05000000000000000000" pitchFamily="2" charset="2"/>
              </a:rPr>
              <a:t>  </a:t>
            </a:r>
            <a:r>
              <a:rPr lang="fi-FI" dirty="0">
                <a:solidFill>
                  <a:srgbClr val="FF0000"/>
                </a:solidFill>
              </a:rPr>
              <a:t>TÄMÄN SELVITTÄMINEN ALOITETTU ENSISIJAISESTI KUNTAKOKEILUSSA</a:t>
            </a:r>
          </a:p>
          <a:p>
            <a:pPr lvl="1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D41613-9177-4738-B632-893C66DF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A025-27BB-4D6C-A583-0990A0AAD0BC}" type="datetime1">
              <a:rPr lang="fi-FI" smtClean="0"/>
              <a:t>2.9.2022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099245-4D83-43C1-BFDB-FA00EEBB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Talvikki Kontro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783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83BFC-87D4-4C27-A164-30F8835F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Kuntakokeilun asiakkaiden tarpeet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10A62E-0855-481E-9EDD-293150631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Akuutti tarve asiakkaiden työ- ja toimintakyvyn arviointiin</a:t>
            </a:r>
          </a:p>
          <a:p>
            <a:pPr lvl="1"/>
            <a:r>
              <a:rPr lang="fi-FI" dirty="0"/>
              <a:t>Monialainen yhteistyö sosiaalityön- ja terveydenhuollon palveluissa</a:t>
            </a:r>
          </a:p>
          <a:p>
            <a:pPr lvl="1"/>
            <a:r>
              <a:rPr lang="fi-FI" dirty="0"/>
              <a:t>Työkykyinen/ osatyökykyinen/ työkyvytön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sz="2800" dirty="0"/>
              <a:t>Mikä on asiakkaan jäljellä oleva työkyky?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Seuraava dia: Otos yhden omavalmentajan asiakkaista</a:t>
            </a:r>
          </a:p>
          <a:p>
            <a:pPr lvl="1"/>
            <a:r>
              <a:rPr lang="fi-FI" dirty="0"/>
              <a:t>Esteitä työnhaulle, omavalmentajan arvioimana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D7E380-F109-46F1-8847-F94E1777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9040-EF5C-44C6-960A-B329C3192113}" type="datetime1">
              <a:rPr lang="fi-FI" smtClean="0"/>
              <a:t>2.9.2022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630FC4-3FAE-4849-B06D-D7E65AF7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Talvikki Kontro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057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535F08-A71C-47E5-B472-E5578726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12BC-896F-4605-8713-0C406ECECAD8}" type="datetime1">
              <a:rPr lang="fi-FI" smtClean="0"/>
              <a:t>2.9.2022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978630-7654-41DA-BD1A-9E335F818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Esitys / Anne Tapaila</a:t>
            </a:r>
            <a:endParaRPr lang="en-FI" dirty="0"/>
          </a:p>
        </p:txBody>
      </p:sp>
      <p:graphicFrame>
        <p:nvGraphicFramePr>
          <p:cNvPr id="58" name="Kaaviokuva 57">
            <a:extLst>
              <a:ext uri="{FF2B5EF4-FFF2-40B4-BE49-F238E27FC236}">
                <a16:creationId xmlns:a16="http://schemas.microsoft.com/office/drawing/2014/main" id="{F3135E6F-91E5-4111-8B27-197D30350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908391"/>
              </p:ext>
            </p:extLst>
          </p:nvPr>
        </p:nvGraphicFramePr>
        <p:xfrm>
          <a:off x="419450" y="201335"/>
          <a:ext cx="10846965" cy="5795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02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4EF5F5-9337-4DC5-AE40-A22FDCFD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12BC-896F-4605-8713-0C406ECECAD8}" type="datetime1">
              <a:rPr lang="fi-FI" smtClean="0"/>
              <a:t>2.9.2022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A7167B-0E15-4DBA-B74A-F88FE8A7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Esitys / Anne Tapaila</a:t>
            </a:r>
            <a:endParaRPr lang="en-FI" dirty="0"/>
          </a:p>
        </p:txBody>
      </p:sp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0A181B35-F38C-4CD1-9167-A313E8D25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256392"/>
              </p:ext>
            </p:extLst>
          </p:nvPr>
        </p:nvGraphicFramePr>
        <p:xfrm>
          <a:off x="545284" y="374401"/>
          <a:ext cx="11157358" cy="562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22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304D2F-9CE2-4E8B-BFFC-AA0F9811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0702"/>
          </a:xfrm>
        </p:spPr>
        <p:txBody>
          <a:bodyPr/>
          <a:lstStyle/>
          <a:p>
            <a:r>
              <a:rPr lang="fi-FI" dirty="0"/>
              <a:t>Jäljellä oleva työ- toimintakyky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65C5E8-FA99-45FB-8E64-FD7A2BB46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612"/>
            <a:ext cx="10515600" cy="45057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Työkokeilu –&gt;  Asiakkaan oma kokemus ja työelämän näkemys.</a:t>
            </a:r>
          </a:p>
          <a:p>
            <a:pPr marL="0" indent="0">
              <a:buNone/>
            </a:pPr>
            <a:r>
              <a:rPr lang="fi-FI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ärkeää saada asiakkaan oma arvio työkyvystä, haastattelut</a:t>
            </a:r>
            <a:r>
              <a:rPr lang="fi-FI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kykyviisari tukena kartoituksessa, työkokeilulla saadaan konkreettinen kuva tilanteesta.</a:t>
            </a:r>
            <a:endParaRPr lang="fi-FI" sz="2600" dirty="0">
              <a:latin typeface="+mj-lt"/>
            </a:endParaRPr>
          </a:p>
          <a:p>
            <a:pPr marL="0" indent="0">
              <a:buNone/>
            </a:pPr>
            <a:r>
              <a:rPr lang="fi-FI" dirty="0"/>
              <a:t>Laadimme lomakepohjan -&gt; tukena työkokeilussa työ-toimintakyvyn selvittelyssä. Yhteistyössä muiden toimijoiden kanssa kehitämme lomaketta.</a:t>
            </a:r>
          </a:p>
          <a:p>
            <a:pPr marL="0" indent="0">
              <a:buNone/>
            </a:pPr>
            <a:r>
              <a:rPr lang="fi-FI" dirty="0"/>
              <a:t>Työelämän edustajalle ja työkokeilijalle omat lomakepohjat.</a:t>
            </a:r>
          </a:p>
          <a:p>
            <a:pPr marL="0" indent="0">
              <a:buNone/>
            </a:pPr>
            <a:r>
              <a:rPr lang="fi-FI" dirty="0"/>
              <a:t>Työ- ja toimintakyvyn arviointia työkokeilun avulla kuntakokeilun asiakkaille Kunnon tiimi, Hilkka &amp; Pertti mallilla.</a:t>
            </a:r>
          </a:p>
          <a:p>
            <a:pPr marL="0" indent="0">
              <a:buNone/>
            </a:pPr>
            <a:r>
              <a:rPr lang="fi-FI" dirty="0"/>
              <a:t>Laaditaan tarvittaessa kooste asiakkaan tilanteesta lääkärikäynnille ja eläkeselvittelyyn. Kooste laaditaan asiakkaan tarpeen mukaisessa laajuudessa.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7D04E1-057D-493E-8DBF-4490F7C16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9040-EF5C-44C6-960A-B329C3192113}" type="datetime1">
              <a:rPr lang="fi-FI" smtClean="0"/>
              <a:t>2.9.2022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841646-0453-482D-8A2E-3A9E89D7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Talvikki Kontro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6985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DC2788-7420-42ED-92DE-CA40A761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Yhteistyössä on voimaa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47A252-A93F-4B59-BDF6-5EE65177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Asiakkaan oma näkemys/kokemus tilanteestaan on tärkeää saada esille, asiakas tulla kuulluksi</a:t>
            </a:r>
          </a:p>
          <a:p>
            <a:r>
              <a:rPr lang="fi-FI" dirty="0"/>
              <a:t>Työttömien terveydenhoitaja</a:t>
            </a:r>
          </a:p>
          <a:p>
            <a:r>
              <a:rPr lang="fi-FI" dirty="0"/>
              <a:t>Terveydenhuolto</a:t>
            </a:r>
          </a:p>
          <a:p>
            <a:r>
              <a:rPr lang="fi-FI" dirty="0"/>
              <a:t>Omatyöntekijät</a:t>
            </a:r>
          </a:p>
          <a:p>
            <a:r>
              <a:rPr lang="fi-FI" dirty="0"/>
              <a:t>Kelan yhteyshenkilö</a:t>
            </a:r>
          </a:p>
          <a:p>
            <a:r>
              <a:rPr lang="fi-FI" dirty="0"/>
              <a:t>Kykyviisarin käyttö työvälineenä ( useilla toimijoilla käytössä)</a:t>
            </a:r>
          </a:p>
          <a:p>
            <a:r>
              <a:rPr lang="fi-FI" dirty="0"/>
              <a:t>Työkyky &amp; Uravalmennus (palveluntuottaja) sisältää valmennuksen ja työkokeilun ( ura ja työkykyvalmentajat)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3BB598-431B-4782-BAFD-6EF79B42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9040-EF5C-44C6-960A-B329C3192113}" type="datetime1">
              <a:rPr lang="fi-FI" smtClean="0"/>
              <a:t>2.9.2022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8E588-9977-4597-8670-3A414F0B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Talvikki Kontro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3707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28DC6E-FAFF-4BD9-9635-99230FCD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Yhteistyössä on voimaa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D2A42A-788F-4F2A-8D3B-0CC3389FB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i="0" dirty="0">
                <a:solidFill>
                  <a:srgbClr val="252B4A"/>
                </a:solidFill>
                <a:effectLst/>
                <a:latin typeface="Trueno Regular"/>
              </a:rPr>
              <a:t>Tuetusti työhön ja osallisuuteen Päijät-Hämeessä (TTO) on </a:t>
            </a:r>
            <a:r>
              <a:rPr lang="fi-FI" b="1" i="0" dirty="0" err="1">
                <a:solidFill>
                  <a:srgbClr val="252B4A"/>
                </a:solidFill>
                <a:effectLst/>
                <a:latin typeface="Trueno Regular"/>
              </a:rPr>
              <a:t>STM:n</a:t>
            </a:r>
            <a:r>
              <a:rPr lang="fi-FI" b="1" i="0" dirty="0">
                <a:solidFill>
                  <a:srgbClr val="252B4A"/>
                </a:solidFill>
                <a:effectLst/>
                <a:latin typeface="Trueno Regular"/>
              </a:rPr>
              <a:t> erillisrahoittama Työkykyohjelmaa toteuttava hanke. </a:t>
            </a:r>
            <a:endParaRPr lang="fi-FI" b="1" dirty="0">
              <a:solidFill>
                <a:srgbClr val="252B4A"/>
              </a:solidFill>
              <a:latin typeface="Trueno Regular"/>
            </a:endParaRPr>
          </a:p>
          <a:p>
            <a:r>
              <a:rPr lang="fi-FI" b="1" i="0" dirty="0">
                <a:solidFill>
                  <a:srgbClr val="252B4A"/>
                </a:solidFill>
                <a:effectLst/>
                <a:latin typeface="Trueno Regular"/>
              </a:rPr>
              <a:t>Hollolan kunnan Työllisyyspalvelut mukana </a:t>
            </a:r>
            <a:r>
              <a:rPr lang="fi-FI" b="1" dirty="0">
                <a:solidFill>
                  <a:srgbClr val="252B4A"/>
                </a:solidFill>
                <a:latin typeface="Trueno Regular"/>
              </a:rPr>
              <a:t>kehittämistyössä, jossa     </a:t>
            </a:r>
            <a:r>
              <a:rPr lang="fi-FI" b="1" i="0" dirty="0">
                <a:solidFill>
                  <a:srgbClr val="000000"/>
                </a:solidFill>
                <a:effectLst/>
                <a:latin typeface="Trueno Light"/>
              </a:rPr>
              <a:t>selkiytetään ja vahvistetaan työkyvyn tuen palvelupolkuja sekä </a:t>
            </a:r>
            <a:r>
              <a:rPr lang="fi-FI" b="1" dirty="0">
                <a:solidFill>
                  <a:srgbClr val="000000"/>
                </a:solidFill>
                <a:latin typeface="Trueno Light"/>
              </a:rPr>
              <a:t>       </a:t>
            </a:r>
            <a:r>
              <a:rPr lang="fi-FI" b="1" i="0" dirty="0">
                <a:solidFill>
                  <a:srgbClr val="000000"/>
                </a:solidFill>
                <a:effectLst/>
                <a:latin typeface="Trueno Light"/>
              </a:rPr>
              <a:t>pilotoidaan toimintamallia/-malleja.</a:t>
            </a:r>
            <a:endParaRPr lang="fi-FI" b="1" i="0" dirty="0">
              <a:solidFill>
                <a:srgbClr val="252B4A"/>
              </a:solidFill>
              <a:effectLst/>
              <a:latin typeface="Trueno Regular"/>
            </a:endParaRPr>
          </a:p>
          <a:p>
            <a:r>
              <a:rPr lang="fi-FI" b="1" dirty="0">
                <a:solidFill>
                  <a:srgbClr val="252B4A"/>
                </a:solidFill>
                <a:latin typeface="Trueno Regular"/>
              </a:rPr>
              <a:t>Hankkeen t</a:t>
            </a:r>
            <a:r>
              <a:rPr lang="fi-FI" b="1" i="0" dirty="0">
                <a:solidFill>
                  <a:srgbClr val="252B4A"/>
                </a:solidFill>
                <a:effectLst/>
                <a:latin typeface="Trueno Regular"/>
              </a:rPr>
              <a:t>yökykykoordinaattoreille ohjattu asiakkaita ja omavalmentaja osallistunut tarpeen mukaan tapaamisiin sekä lääkärikäynnille.</a:t>
            </a:r>
            <a:r>
              <a:rPr lang="fi-FI" b="0" i="0" dirty="0">
                <a:solidFill>
                  <a:srgbClr val="252B4A"/>
                </a:solidFill>
                <a:effectLst/>
                <a:latin typeface="Trueno Regular"/>
              </a:rPr>
              <a:t>	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D3BC1C-84E5-44F8-9C75-5BF77716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9040-EF5C-44C6-960A-B329C3192113}" type="datetime1">
              <a:rPr lang="fi-FI" smtClean="0"/>
              <a:t>2.9.2022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A5214A-137D-4966-BEEE-9050ECC30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Talvikki Kontro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22347698"/>
      </p:ext>
    </p:extLst>
  </p:cSld>
  <p:clrMapOvr>
    <a:masterClrMapping/>
  </p:clrMapOvr>
</p:sld>
</file>

<file path=ppt/theme/theme1.xml><?xml version="1.0" encoding="utf-8"?>
<a:theme xmlns:a="http://schemas.openxmlformats.org/drawingml/2006/main" name="Hollola_teema_punaiset otsikot2">
  <a:themeElements>
    <a:clrScheme name="Hollol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6AA00"/>
      </a:accent1>
      <a:accent2>
        <a:srgbClr val="D00058"/>
      </a:accent2>
      <a:accent3>
        <a:srgbClr val="37A26B"/>
      </a:accent3>
      <a:accent4>
        <a:srgbClr val="D8D8D8"/>
      </a:accent4>
      <a:accent5>
        <a:srgbClr val="7F7F7F"/>
      </a:accent5>
      <a:accent6>
        <a:srgbClr val="595959"/>
      </a:accent6>
      <a:hlink>
        <a:srgbClr val="F6AA00"/>
      </a:hlink>
      <a:folHlink>
        <a:srgbClr val="F6AA00"/>
      </a:folHlink>
    </a:clrScheme>
    <a:fontScheme name="Hollola">
      <a:majorFont>
        <a:latin typeface="Sofia Pro"/>
        <a:ea typeface=""/>
        <a:cs typeface=""/>
      </a:majorFont>
      <a:minorFont>
        <a:latin typeface="Sof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llola_2.pptx  -  Vain luku" id="{E6F5AE26-9033-4C05-A86A-FC54B8F35AEE}" vid="{7E28D2B1-22B3-4C1A-912A-65EFC45DF8A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02DD76346945E45A2DF4C7CB86A7E07" ma:contentTypeVersion="11" ma:contentTypeDescription="Luo uusi asiakirja." ma:contentTypeScope="" ma:versionID="62e0778b78eb121acce0c31e82b56b07">
  <xsd:schema xmlns:xsd="http://www.w3.org/2001/XMLSchema" xmlns:xs="http://www.w3.org/2001/XMLSchema" xmlns:p="http://schemas.microsoft.com/office/2006/metadata/properties" xmlns:ns2="06dd8263-f8ea-49b3-b46b-3aa0d869597c" targetNamespace="http://schemas.microsoft.com/office/2006/metadata/properties" ma:root="true" ma:fieldsID="17ed6b6b9f57b2404e7308ebd9860adc" ns2:_="">
    <xsd:import namespace="06dd8263-f8ea-49b3-b46b-3aa0d86959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d8263-f8ea-49b3-b46b-3aa0d8695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2eb4ff97-171b-47e3-baf0-28486dadcb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dd8263-f8ea-49b3-b46b-3aa0d86959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D4CAFD-21BA-497C-8433-E82F222A15E2}"/>
</file>

<file path=customXml/itemProps2.xml><?xml version="1.0" encoding="utf-8"?>
<ds:datastoreItem xmlns:ds="http://schemas.openxmlformats.org/officeDocument/2006/customXml" ds:itemID="{B3741B0C-A3E8-41F6-AC30-40F33D0A3288}"/>
</file>

<file path=customXml/itemProps3.xml><?xml version="1.0" encoding="utf-8"?>
<ds:datastoreItem xmlns:ds="http://schemas.openxmlformats.org/officeDocument/2006/customXml" ds:itemID="{84F069C6-AFA2-4A6C-BFDF-D935941B5BC3}"/>
</file>

<file path=docProps/app.xml><?xml version="1.0" encoding="utf-8"?>
<Properties xmlns="http://schemas.openxmlformats.org/officeDocument/2006/extended-properties" xmlns:vt="http://schemas.openxmlformats.org/officeDocument/2006/docPropsVTypes">
  <Template>Hollola_Punainen_Kuvake</Template>
  <TotalTime>4703</TotalTime>
  <Words>559</Words>
  <Application>Microsoft Office PowerPoint</Application>
  <PresentationFormat>Laajakuva</PresentationFormat>
  <Paragraphs>111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Times New Roman</vt:lpstr>
      <vt:lpstr>Sofia Pro</vt:lpstr>
      <vt:lpstr>Arial</vt:lpstr>
      <vt:lpstr>Calibri</vt:lpstr>
      <vt:lpstr>Trueno Regular</vt:lpstr>
      <vt:lpstr>Trueno Light</vt:lpstr>
      <vt:lpstr>Hollola_teema_punaiset otsikot2</vt:lpstr>
      <vt:lpstr>.    Toimintakyvyn selvittely</vt:lpstr>
      <vt:lpstr>Asiakas oikean palvelun äärelle</vt:lpstr>
      <vt:lpstr>Kuntakokeilun asiakkaiden tarpeet</vt:lpstr>
      <vt:lpstr>PowerPoint-esitys</vt:lpstr>
      <vt:lpstr>PowerPoint-esitys</vt:lpstr>
      <vt:lpstr>Jäljellä oleva työ- toimintakyky </vt:lpstr>
      <vt:lpstr>Yhteistyössä on voimaa</vt:lpstr>
      <vt:lpstr>Yhteistyössä on voimaa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toimintakyvyn selvittely osana palvelupolkua.    toimintakyvyn selvittely osana palvelupolkua.    Toimintakyvyn selvittely</dc:title>
  <dc:creator>Talvikki Kontro</dc:creator>
  <cp:lastModifiedBy>Talvikki Kontro</cp:lastModifiedBy>
  <cp:revision>9</cp:revision>
  <dcterms:created xsi:type="dcterms:W3CDTF">2022-09-01T12:22:03Z</dcterms:created>
  <dcterms:modified xsi:type="dcterms:W3CDTF">2022-09-04T19:04:53Z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0x010100F02DD76346945E45A2DF4C7CB86A7E07</vt:lpwstr>
  </property>
</Properties>
</file>