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91" r:id="rId5"/>
    <p:sldId id="359" r:id="rId6"/>
    <p:sldId id="293" r:id="rId7"/>
    <p:sldId id="294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05">
          <p15:clr>
            <a:srgbClr val="A4A3A4"/>
          </p15:clr>
        </p15:guide>
        <p15:guide id="4" orient="horz" pos="845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pos="7469">
          <p15:clr>
            <a:srgbClr val="A4A3A4"/>
          </p15:clr>
        </p15:guide>
        <p15:guide id="7" pos="393">
          <p15:clr>
            <a:srgbClr val="A4A3A4"/>
          </p15:clr>
        </p15:guide>
        <p15:guide id="8" pos="39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8C"/>
    <a:srgbClr val="FFD6D1"/>
    <a:srgbClr val="A6A6A6"/>
    <a:srgbClr val="6EC8D2"/>
    <a:srgbClr val="999999"/>
    <a:srgbClr val="A7A8B1"/>
    <a:srgbClr val="64C8D2"/>
    <a:srgbClr val="A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2" autoAdjust="0"/>
    <p:restoredTop sz="94673" autoAdjust="0"/>
  </p:normalViewPr>
  <p:slideViewPr>
    <p:cSldViewPr showGuides="1">
      <p:cViewPr varScale="1">
        <p:scale>
          <a:sx n="59" d="100"/>
          <a:sy n="59" d="100"/>
        </p:scale>
        <p:origin x="924" y="60"/>
      </p:cViewPr>
      <p:guideLst>
        <p:guide orient="horz" pos="2160"/>
        <p:guide pos="3840"/>
        <p:guide orient="horz" pos="2205"/>
        <p:guide orient="horz" pos="845"/>
        <p:guide orient="horz" pos="3748"/>
        <p:guide pos="7469"/>
        <p:guide pos="393"/>
        <p:guide pos="393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hlaja Mira" userId="6bdd1f90-63da-4a37-9bf9-815728e6c50d" providerId="ADAL" clId="{06D17E98-1578-45C0-8079-A87F0545877A}"/>
    <pc:docChg chg="custSel addSld delSld modSld sldOrd">
      <pc:chgData name="Pihlaja Mira" userId="6bdd1f90-63da-4a37-9bf9-815728e6c50d" providerId="ADAL" clId="{06D17E98-1578-45C0-8079-A87F0545877A}" dt="2022-09-15T07:22:06.314" v="718" actId="113"/>
      <pc:docMkLst>
        <pc:docMk/>
      </pc:docMkLst>
      <pc:sldChg chg="modSp mod">
        <pc:chgData name="Pihlaja Mira" userId="6bdd1f90-63da-4a37-9bf9-815728e6c50d" providerId="ADAL" clId="{06D17E98-1578-45C0-8079-A87F0545877A}" dt="2022-09-15T06:25:08.574" v="2" actId="14100"/>
        <pc:sldMkLst>
          <pc:docMk/>
          <pc:sldMk cId="3994983751" sldId="291"/>
        </pc:sldMkLst>
        <pc:spChg chg="mod">
          <ac:chgData name="Pihlaja Mira" userId="6bdd1f90-63da-4a37-9bf9-815728e6c50d" providerId="ADAL" clId="{06D17E98-1578-45C0-8079-A87F0545877A}" dt="2022-09-15T06:25:08.574" v="2" actId="14100"/>
          <ac:spMkLst>
            <pc:docMk/>
            <pc:sldMk cId="3994983751" sldId="291"/>
            <ac:spMk id="10" creationId="{CE469FF3-DCA6-4671-9899-CA1B82597722}"/>
          </ac:spMkLst>
        </pc:spChg>
      </pc:sldChg>
      <pc:sldChg chg="modSp mod">
        <pc:chgData name="Pihlaja Mira" userId="6bdd1f90-63da-4a37-9bf9-815728e6c50d" providerId="ADAL" clId="{06D17E98-1578-45C0-8079-A87F0545877A}" dt="2022-09-15T07:21:26.523" v="690" actId="108"/>
        <pc:sldMkLst>
          <pc:docMk/>
          <pc:sldMk cId="2268578667" sldId="293"/>
        </pc:sldMkLst>
        <pc:spChg chg="mod">
          <ac:chgData name="Pihlaja Mira" userId="6bdd1f90-63da-4a37-9bf9-815728e6c50d" providerId="ADAL" clId="{06D17E98-1578-45C0-8079-A87F0545877A}" dt="2022-09-15T07:10:00.081" v="487" actId="20577"/>
          <ac:spMkLst>
            <pc:docMk/>
            <pc:sldMk cId="2268578667" sldId="293"/>
            <ac:spMk id="2" creationId="{A22A2EBF-BCBB-4B6E-AA71-18A681C6C4CE}"/>
          </ac:spMkLst>
        </pc:spChg>
        <pc:spChg chg="mod">
          <ac:chgData name="Pihlaja Mira" userId="6bdd1f90-63da-4a37-9bf9-815728e6c50d" providerId="ADAL" clId="{06D17E98-1578-45C0-8079-A87F0545877A}" dt="2022-09-15T07:21:26.523" v="690" actId="108"/>
          <ac:spMkLst>
            <pc:docMk/>
            <pc:sldMk cId="2268578667" sldId="293"/>
            <ac:spMk id="3" creationId="{7D180EC3-6093-46D3-A492-8EEF5F4572B6}"/>
          </ac:spMkLst>
        </pc:spChg>
      </pc:sldChg>
      <pc:sldChg chg="modSp mod">
        <pc:chgData name="Pihlaja Mira" userId="6bdd1f90-63da-4a37-9bf9-815728e6c50d" providerId="ADAL" clId="{06D17E98-1578-45C0-8079-A87F0545877A}" dt="2022-09-15T07:20:37.573" v="672" actId="14100"/>
        <pc:sldMkLst>
          <pc:docMk/>
          <pc:sldMk cId="513653091" sldId="294"/>
        </pc:sldMkLst>
        <pc:spChg chg="mod">
          <ac:chgData name="Pihlaja Mira" userId="6bdd1f90-63da-4a37-9bf9-815728e6c50d" providerId="ADAL" clId="{06D17E98-1578-45C0-8079-A87F0545877A}" dt="2022-09-15T07:10:35.076" v="499" actId="20577"/>
          <ac:spMkLst>
            <pc:docMk/>
            <pc:sldMk cId="513653091" sldId="294"/>
            <ac:spMk id="2" creationId="{F69A9A06-0236-424F-A7B7-FB771C3FC88E}"/>
          </ac:spMkLst>
        </pc:spChg>
        <pc:spChg chg="mod">
          <ac:chgData name="Pihlaja Mira" userId="6bdd1f90-63da-4a37-9bf9-815728e6c50d" providerId="ADAL" clId="{06D17E98-1578-45C0-8079-A87F0545877A}" dt="2022-09-15T07:20:37.573" v="672" actId="14100"/>
          <ac:spMkLst>
            <pc:docMk/>
            <pc:sldMk cId="513653091" sldId="294"/>
            <ac:spMk id="3" creationId="{39AB0689-BBE4-4840-9E3D-E6F96021842D}"/>
          </ac:spMkLst>
        </pc:spChg>
      </pc:sldChg>
      <pc:sldChg chg="del">
        <pc:chgData name="Pihlaja Mira" userId="6bdd1f90-63da-4a37-9bf9-815728e6c50d" providerId="ADAL" clId="{06D17E98-1578-45C0-8079-A87F0545877A}" dt="2022-09-15T07:20:42.752" v="674" actId="47"/>
        <pc:sldMkLst>
          <pc:docMk/>
          <pc:sldMk cId="21201252" sldId="295"/>
        </pc:sldMkLst>
      </pc:sldChg>
      <pc:sldChg chg="del">
        <pc:chgData name="Pihlaja Mira" userId="6bdd1f90-63da-4a37-9bf9-815728e6c50d" providerId="ADAL" clId="{06D17E98-1578-45C0-8079-A87F0545877A}" dt="2022-09-15T07:20:43.667" v="676" actId="47"/>
        <pc:sldMkLst>
          <pc:docMk/>
          <pc:sldMk cId="2307840201" sldId="301"/>
        </pc:sldMkLst>
      </pc:sldChg>
      <pc:sldChg chg="del">
        <pc:chgData name="Pihlaja Mira" userId="6bdd1f90-63da-4a37-9bf9-815728e6c50d" providerId="ADAL" clId="{06D17E98-1578-45C0-8079-A87F0545877A}" dt="2022-09-15T07:20:44.168" v="677" actId="47"/>
        <pc:sldMkLst>
          <pc:docMk/>
          <pc:sldMk cId="3940346346" sldId="303"/>
        </pc:sldMkLst>
      </pc:sldChg>
      <pc:sldChg chg="del">
        <pc:chgData name="Pihlaja Mira" userId="6bdd1f90-63da-4a37-9bf9-815728e6c50d" providerId="ADAL" clId="{06D17E98-1578-45C0-8079-A87F0545877A}" dt="2022-09-15T07:20:44.852" v="678" actId="47"/>
        <pc:sldMkLst>
          <pc:docMk/>
          <pc:sldMk cId="2733315910" sldId="310"/>
        </pc:sldMkLst>
      </pc:sldChg>
      <pc:sldChg chg="del">
        <pc:chgData name="Pihlaja Mira" userId="6bdd1f90-63da-4a37-9bf9-815728e6c50d" providerId="ADAL" clId="{06D17E98-1578-45C0-8079-A87F0545877A}" dt="2022-09-15T07:20:46.539" v="679" actId="47"/>
        <pc:sldMkLst>
          <pc:docMk/>
          <pc:sldMk cId="536881541" sldId="321"/>
        </pc:sldMkLst>
      </pc:sldChg>
      <pc:sldChg chg="del">
        <pc:chgData name="Pihlaja Mira" userId="6bdd1f90-63da-4a37-9bf9-815728e6c50d" providerId="ADAL" clId="{06D17E98-1578-45C0-8079-A87F0545877A}" dt="2022-09-15T07:20:47.311" v="680" actId="47"/>
        <pc:sldMkLst>
          <pc:docMk/>
          <pc:sldMk cId="1829798498" sldId="322"/>
        </pc:sldMkLst>
      </pc:sldChg>
      <pc:sldChg chg="del">
        <pc:chgData name="Pihlaja Mira" userId="6bdd1f90-63da-4a37-9bf9-815728e6c50d" providerId="ADAL" clId="{06D17E98-1578-45C0-8079-A87F0545877A}" dt="2022-09-15T07:20:48.505" v="681" actId="47"/>
        <pc:sldMkLst>
          <pc:docMk/>
          <pc:sldMk cId="2006143250" sldId="323"/>
        </pc:sldMkLst>
      </pc:sldChg>
      <pc:sldChg chg="del">
        <pc:chgData name="Pihlaja Mira" userId="6bdd1f90-63da-4a37-9bf9-815728e6c50d" providerId="ADAL" clId="{06D17E98-1578-45C0-8079-A87F0545877A}" dt="2022-09-15T07:21:37.570" v="691" actId="47"/>
        <pc:sldMkLst>
          <pc:docMk/>
          <pc:sldMk cId="750033771" sldId="324"/>
        </pc:sldMkLst>
      </pc:sldChg>
      <pc:sldChg chg="del">
        <pc:chgData name="Pihlaja Mira" userId="6bdd1f90-63da-4a37-9bf9-815728e6c50d" providerId="ADAL" clId="{06D17E98-1578-45C0-8079-A87F0545877A}" dt="2022-09-15T07:21:38.093" v="692" actId="47"/>
        <pc:sldMkLst>
          <pc:docMk/>
          <pc:sldMk cId="2926399833" sldId="325"/>
        </pc:sldMkLst>
      </pc:sldChg>
      <pc:sldChg chg="del">
        <pc:chgData name="Pihlaja Mira" userId="6bdd1f90-63da-4a37-9bf9-815728e6c50d" providerId="ADAL" clId="{06D17E98-1578-45C0-8079-A87F0545877A}" dt="2022-09-15T07:21:38.626" v="693" actId="47"/>
        <pc:sldMkLst>
          <pc:docMk/>
          <pc:sldMk cId="792572614" sldId="326"/>
        </pc:sldMkLst>
      </pc:sldChg>
      <pc:sldChg chg="del">
        <pc:chgData name="Pihlaja Mira" userId="6bdd1f90-63da-4a37-9bf9-815728e6c50d" providerId="ADAL" clId="{06D17E98-1578-45C0-8079-A87F0545877A}" dt="2022-09-15T07:21:39.024" v="694" actId="47"/>
        <pc:sldMkLst>
          <pc:docMk/>
          <pc:sldMk cId="2508807261" sldId="327"/>
        </pc:sldMkLst>
      </pc:sldChg>
      <pc:sldChg chg="del">
        <pc:chgData name="Pihlaja Mira" userId="6bdd1f90-63da-4a37-9bf9-815728e6c50d" providerId="ADAL" clId="{06D17E98-1578-45C0-8079-A87F0545877A}" dt="2022-09-15T07:21:39.652" v="695" actId="47"/>
        <pc:sldMkLst>
          <pc:docMk/>
          <pc:sldMk cId="1226690058" sldId="328"/>
        </pc:sldMkLst>
      </pc:sldChg>
      <pc:sldChg chg="del">
        <pc:chgData name="Pihlaja Mira" userId="6bdd1f90-63da-4a37-9bf9-815728e6c50d" providerId="ADAL" clId="{06D17E98-1578-45C0-8079-A87F0545877A}" dt="2022-09-15T07:21:40.721" v="696" actId="47"/>
        <pc:sldMkLst>
          <pc:docMk/>
          <pc:sldMk cId="2627287983" sldId="329"/>
        </pc:sldMkLst>
      </pc:sldChg>
      <pc:sldChg chg="del">
        <pc:chgData name="Pihlaja Mira" userId="6bdd1f90-63da-4a37-9bf9-815728e6c50d" providerId="ADAL" clId="{06D17E98-1578-45C0-8079-A87F0545877A}" dt="2022-09-15T07:21:41.089" v="697" actId="47"/>
        <pc:sldMkLst>
          <pc:docMk/>
          <pc:sldMk cId="2716349929" sldId="330"/>
        </pc:sldMkLst>
      </pc:sldChg>
      <pc:sldChg chg="del">
        <pc:chgData name="Pihlaja Mira" userId="6bdd1f90-63da-4a37-9bf9-815728e6c50d" providerId="ADAL" clId="{06D17E98-1578-45C0-8079-A87F0545877A}" dt="2022-09-15T07:21:41.412" v="698" actId="47"/>
        <pc:sldMkLst>
          <pc:docMk/>
          <pc:sldMk cId="1430763150" sldId="331"/>
        </pc:sldMkLst>
      </pc:sldChg>
      <pc:sldChg chg="del">
        <pc:chgData name="Pihlaja Mira" userId="6bdd1f90-63da-4a37-9bf9-815728e6c50d" providerId="ADAL" clId="{06D17E98-1578-45C0-8079-A87F0545877A}" dt="2022-09-15T07:21:42.036" v="699" actId="47"/>
        <pc:sldMkLst>
          <pc:docMk/>
          <pc:sldMk cId="229757149" sldId="332"/>
        </pc:sldMkLst>
      </pc:sldChg>
      <pc:sldChg chg="del">
        <pc:chgData name="Pihlaja Mira" userId="6bdd1f90-63da-4a37-9bf9-815728e6c50d" providerId="ADAL" clId="{06D17E98-1578-45C0-8079-A87F0545877A}" dt="2022-09-15T07:21:42.421" v="700" actId="47"/>
        <pc:sldMkLst>
          <pc:docMk/>
          <pc:sldMk cId="1294784406" sldId="333"/>
        </pc:sldMkLst>
      </pc:sldChg>
      <pc:sldChg chg="del">
        <pc:chgData name="Pihlaja Mira" userId="6bdd1f90-63da-4a37-9bf9-815728e6c50d" providerId="ADAL" clId="{06D17E98-1578-45C0-8079-A87F0545877A}" dt="2022-09-15T07:21:42.825" v="701" actId="47"/>
        <pc:sldMkLst>
          <pc:docMk/>
          <pc:sldMk cId="1726057860" sldId="334"/>
        </pc:sldMkLst>
      </pc:sldChg>
      <pc:sldChg chg="del">
        <pc:chgData name="Pihlaja Mira" userId="6bdd1f90-63da-4a37-9bf9-815728e6c50d" providerId="ADAL" clId="{06D17E98-1578-45C0-8079-A87F0545877A}" dt="2022-09-15T07:21:43.333" v="702" actId="47"/>
        <pc:sldMkLst>
          <pc:docMk/>
          <pc:sldMk cId="4228294895" sldId="335"/>
        </pc:sldMkLst>
      </pc:sldChg>
      <pc:sldChg chg="del">
        <pc:chgData name="Pihlaja Mira" userId="6bdd1f90-63da-4a37-9bf9-815728e6c50d" providerId="ADAL" clId="{06D17E98-1578-45C0-8079-A87F0545877A}" dt="2022-09-15T07:21:44.124" v="703" actId="47"/>
        <pc:sldMkLst>
          <pc:docMk/>
          <pc:sldMk cId="787598809" sldId="336"/>
        </pc:sldMkLst>
      </pc:sldChg>
      <pc:sldChg chg="del">
        <pc:chgData name="Pihlaja Mira" userId="6bdd1f90-63da-4a37-9bf9-815728e6c50d" providerId="ADAL" clId="{06D17E98-1578-45C0-8079-A87F0545877A}" dt="2022-09-15T07:21:44.659" v="704" actId="47"/>
        <pc:sldMkLst>
          <pc:docMk/>
          <pc:sldMk cId="888268582" sldId="337"/>
        </pc:sldMkLst>
      </pc:sldChg>
      <pc:sldChg chg="del">
        <pc:chgData name="Pihlaja Mira" userId="6bdd1f90-63da-4a37-9bf9-815728e6c50d" providerId="ADAL" clId="{06D17E98-1578-45C0-8079-A87F0545877A}" dt="2022-09-15T07:21:47.073" v="705" actId="47"/>
        <pc:sldMkLst>
          <pc:docMk/>
          <pc:sldMk cId="736358429" sldId="339"/>
        </pc:sldMkLst>
      </pc:sldChg>
      <pc:sldChg chg="del">
        <pc:chgData name="Pihlaja Mira" userId="6bdd1f90-63da-4a37-9bf9-815728e6c50d" providerId="ADAL" clId="{06D17E98-1578-45C0-8079-A87F0545877A}" dt="2022-09-15T07:21:47.948" v="707" actId="47"/>
        <pc:sldMkLst>
          <pc:docMk/>
          <pc:sldMk cId="1958960679" sldId="340"/>
        </pc:sldMkLst>
      </pc:sldChg>
      <pc:sldChg chg="del">
        <pc:chgData name="Pihlaja Mira" userId="6bdd1f90-63da-4a37-9bf9-815728e6c50d" providerId="ADAL" clId="{06D17E98-1578-45C0-8079-A87F0545877A}" dt="2022-09-15T07:21:48.593" v="708" actId="47"/>
        <pc:sldMkLst>
          <pc:docMk/>
          <pc:sldMk cId="1269024580" sldId="341"/>
        </pc:sldMkLst>
      </pc:sldChg>
      <pc:sldChg chg="del">
        <pc:chgData name="Pihlaja Mira" userId="6bdd1f90-63da-4a37-9bf9-815728e6c50d" providerId="ADAL" clId="{06D17E98-1578-45C0-8079-A87F0545877A}" dt="2022-09-15T07:21:49.375" v="709" actId="47"/>
        <pc:sldMkLst>
          <pc:docMk/>
          <pc:sldMk cId="3666306602" sldId="343"/>
        </pc:sldMkLst>
      </pc:sldChg>
      <pc:sldChg chg="del">
        <pc:chgData name="Pihlaja Mira" userId="6bdd1f90-63da-4a37-9bf9-815728e6c50d" providerId="ADAL" clId="{06D17E98-1578-45C0-8079-A87F0545877A}" dt="2022-09-15T07:21:52.340" v="711" actId="47"/>
        <pc:sldMkLst>
          <pc:docMk/>
          <pc:sldMk cId="4582223" sldId="344"/>
        </pc:sldMkLst>
      </pc:sldChg>
      <pc:sldChg chg="del">
        <pc:chgData name="Pihlaja Mira" userId="6bdd1f90-63da-4a37-9bf9-815728e6c50d" providerId="ADAL" clId="{06D17E98-1578-45C0-8079-A87F0545877A}" dt="2022-09-15T07:21:52.900" v="712" actId="47"/>
        <pc:sldMkLst>
          <pc:docMk/>
          <pc:sldMk cId="2715694000" sldId="345"/>
        </pc:sldMkLst>
      </pc:sldChg>
      <pc:sldChg chg="del">
        <pc:chgData name="Pihlaja Mira" userId="6bdd1f90-63da-4a37-9bf9-815728e6c50d" providerId="ADAL" clId="{06D17E98-1578-45C0-8079-A87F0545877A}" dt="2022-09-15T07:21:53.401" v="713" actId="47"/>
        <pc:sldMkLst>
          <pc:docMk/>
          <pc:sldMk cId="3919647966" sldId="346"/>
        </pc:sldMkLst>
      </pc:sldChg>
      <pc:sldChg chg="del">
        <pc:chgData name="Pihlaja Mira" userId="6bdd1f90-63da-4a37-9bf9-815728e6c50d" providerId="ADAL" clId="{06D17E98-1578-45C0-8079-A87F0545877A}" dt="2022-09-15T07:21:53.918" v="714" actId="47"/>
        <pc:sldMkLst>
          <pc:docMk/>
          <pc:sldMk cId="2098148611" sldId="347"/>
        </pc:sldMkLst>
      </pc:sldChg>
      <pc:sldChg chg="del">
        <pc:chgData name="Pihlaja Mira" userId="6bdd1f90-63da-4a37-9bf9-815728e6c50d" providerId="ADAL" clId="{06D17E98-1578-45C0-8079-A87F0545877A}" dt="2022-09-15T07:21:54.461" v="715" actId="47"/>
        <pc:sldMkLst>
          <pc:docMk/>
          <pc:sldMk cId="360331838" sldId="348"/>
        </pc:sldMkLst>
      </pc:sldChg>
      <pc:sldChg chg="del">
        <pc:chgData name="Pihlaja Mira" userId="6bdd1f90-63da-4a37-9bf9-815728e6c50d" providerId="ADAL" clId="{06D17E98-1578-45C0-8079-A87F0545877A}" dt="2022-09-15T07:21:54.970" v="716" actId="47"/>
        <pc:sldMkLst>
          <pc:docMk/>
          <pc:sldMk cId="1809048586" sldId="349"/>
        </pc:sldMkLst>
      </pc:sldChg>
      <pc:sldChg chg="del">
        <pc:chgData name="Pihlaja Mira" userId="6bdd1f90-63da-4a37-9bf9-815728e6c50d" providerId="ADAL" clId="{06D17E98-1578-45C0-8079-A87F0545877A}" dt="2022-09-15T07:21:57.290" v="717" actId="47"/>
        <pc:sldMkLst>
          <pc:docMk/>
          <pc:sldMk cId="2636448600" sldId="350"/>
        </pc:sldMkLst>
      </pc:sldChg>
      <pc:sldChg chg="del">
        <pc:chgData name="Pihlaja Mira" userId="6bdd1f90-63da-4a37-9bf9-815728e6c50d" providerId="ADAL" clId="{06D17E98-1578-45C0-8079-A87F0545877A}" dt="2022-09-15T07:21:47.540" v="706" actId="47"/>
        <pc:sldMkLst>
          <pc:docMk/>
          <pc:sldMk cId="1106805039" sldId="352"/>
        </pc:sldMkLst>
      </pc:sldChg>
      <pc:sldChg chg="del">
        <pc:chgData name="Pihlaja Mira" userId="6bdd1f90-63da-4a37-9bf9-815728e6c50d" providerId="ADAL" clId="{06D17E98-1578-45C0-8079-A87F0545877A}" dt="2022-09-15T07:21:51.439" v="710" actId="47"/>
        <pc:sldMkLst>
          <pc:docMk/>
          <pc:sldMk cId="3708238780" sldId="353"/>
        </pc:sldMkLst>
      </pc:sldChg>
      <pc:sldChg chg="del">
        <pc:chgData name="Pihlaja Mira" userId="6bdd1f90-63da-4a37-9bf9-815728e6c50d" providerId="ADAL" clId="{06D17E98-1578-45C0-8079-A87F0545877A}" dt="2022-09-15T07:20:42.232" v="673" actId="47"/>
        <pc:sldMkLst>
          <pc:docMk/>
          <pc:sldMk cId="1722178861" sldId="357"/>
        </pc:sldMkLst>
      </pc:sldChg>
      <pc:sldChg chg="del">
        <pc:chgData name="Pihlaja Mira" userId="6bdd1f90-63da-4a37-9bf9-815728e6c50d" providerId="ADAL" clId="{06D17E98-1578-45C0-8079-A87F0545877A}" dt="2022-09-15T07:20:43.212" v="675" actId="47"/>
        <pc:sldMkLst>
          <pc:docMk/>
          <pc:sldMk cId="3687684263" sldId="358"/>
        </pc:sldMkLst>
      </pc:sldChg>
      <pc:sldChg chg="modSp new mod ord">
        <pc:chgData name="Pihlaja Mira" userId="6bdd1f90-63da-4a37-9bf9-815728e6c50d" providerId="ADAL" clId="{06D17E98-1578-45C0-8079-A87F0545877A}" dt="2022-09-15T07:22:06.314" v="718" actId="113"/>
        <pc:sldMkLst>
          <pc:docMk/>
          <pc:sldMk cId="3698075863" sldId="359"/>
        </pc:sldMkLst>
        <pc:spChg chg="mod">
          <ac:chgData name="Pihlaja Mira" userId="6bdd1f90-63da-4a37-9bf9-815728e6c50d" providerId="ADAL" clId="{06D17E98-1578-45C0-8079-A87F0545877A}" dt="2022-09-15T06:28:21.187" v="70"/>
          <ac:spMkLst>
            <pc:docMk/>
            <pc:sldMk cId="3698075863" sldId="359"/>
            <ac:spMk id="2" creationId="{D44621D6-C92A-88D9-EC85-FEDF3331E90D}"/>
          </ac:spMkLst>
        </pc:spChg>
        <pc:spChg chg="mod">
          <ac:chgData name="Pihlaja Mira" userId="6bdd1f90-63da-4a37-9bf9-815728e6c50d" providerId="ADAL" clId="{06D17E98-1578-45C0-8079-A87F0545877A}" dt="2022-09-15T07:22:06.314" v="718" actId="113"/>
          <ac:spMkLst>
            <pc:docMk/>
            <pc:sldMk cId="3698075863" sldId="359"/>
            <ac:spMk id="3" creationId="{AE8FF19E-B90F-19E8-5D18-253053A2D4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D59A-CF16-4EA5-8C63-A2DAB07EF7F4}" type="datetimeFigureOut">
              <a:rPr lang="fi-FI" sz="800" smtClean="0"/>
              <a:t>15.9.2022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58E39-57BB-4B8A-B67E-4D7CE328C9E5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482873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06393DE-DDB2-41F3-933C-3B74D1B206C4}" type="datetimeFigureOut">
              <a:rPr lang="fi-FI" smtClean="0"/>
              <a:pPr/>
              <a:t>15.9.2022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07118123-CF73-421C-B2F1-10B125CCBB1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553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DFB095B-137E-9849-8FB7-97E1404ED5E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BFF902-F38E-460E-BFDA-CE5F7AC428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6587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6220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78A18A17-BD70-49D2-9422-A08A86837A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39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5B615737-2199-4E43-A576-DEC96D0C7A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6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60BF03A0-B112-4784-ACF9-8FB3348B98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41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E5E0B20F-7A94-44F0-B92B-B2819C94A4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72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69F9BB32-06F7-4C66-AEAA-FA47C15658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 l="7634" t="7159" r="7634" b="8109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26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913A963B-89E8-4D97-A4CC-95D9F37E86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4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4BFC2240-B765-4E27-9E9B-AADBDDFE0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 t="25955" b="26905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24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FD044E13-2CA9-4B14-861C-70EC4EAA1D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 l="4896" t="23021" r="4896" b="27505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04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48A32248-9A95-CD41-B093-6CBDE6285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1CFF396-56EA-354C-8DF6-80EF4D9B00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2664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1CFF396-56EA-354C-8DF6-80EF4D9B00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480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3503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173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110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D66B02F-E505-E646-90E5-B2402F0DEF4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EA7835B-9304-4DE8-93EC-A3603D5CEE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872833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rgbClr val="999999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B2306BB-79B0-CF4E-8740-C6651E8643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816100" y="2492870"/>
            <a:ext cx="5039492" cy="59545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5CD3267-37EF-4E53-A72F-6CDB10E539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6725" y="5949950"/>
            <a:ext cx="5040313" cy="35937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76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3B4C10E-8D6D-8547-8510-E43BF609A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12" y="1628780"/>
            <a:ext cx="7902376" cy="4320458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0F86BFBA-A666-604B-A970-65E7A7CF042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sin vaal ro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15.9.2022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C9D725-4672-482D-AE9A-5919C9E218D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15.9.2022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015173F-17AA-4D24-A07C-5E55D81E3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vaal sin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15.9.2022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3AE9D0-5BA7-4FAD-8AC0-DA69125C46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FD42721-6A3C-A342-807A-653E76FD1B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35" y="0"/>
            <a:ext cx="12179165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839623" y="6489699"/>
                </a:moveTo>
                <a:lnTo>
                  <a:pt x="11837825" y="6489794"/>
                </a:lnTo>
                <a:lnTo>
                  <a:pt x="11836026" y="6489982"/>
                </a:lnTo>
                <a:lnTo>
                  <a:pt x="11834323" y="6490454"/>
                </a:lnTo>
                <a:lnTo>
                  <a:pt x="11832714" y="6491115"/>
                </a:lnTo>
                <a:lnTo>
                  <a:pt x="11831199" y="6491776"/>
                </a:lnTo>
                <a:lnTo>
                  <a:pt x="11829779" y="6492625"/>
                </a:lnTo>
                <a:lnTo>
                  <a:pt x="11827129" y="6494796"/>
                </a:lnTo>
                <a:lnTo>
                  <a:pt x="11826088" y="6496024"/>
                </a:lnTo>
                <a:lnTo>
                  <a:pt x="11825047" y="6497345"/>
                </a:lnTo>
                <a:lnTo>
                  <a:pt x="11824195" y="6498855"/>
                </a:lnTo>
                <a:lnTo>
                  <a:pt x="11823438" y="6500366"/>
                </a:lnTo>
                <a:lnTo>
                  <a:pt x="11822870" y="6501876"/>
                </a:lnTo>
                <a:lnTo>
                  <a:pt x="11822397" y="6503575"/>
                </a:lnTo>
                <a:lnTo>
                  <a:pt x="11822208" y="6505368"/>
                </a:lnTo>
                <a:lnTo>
                  <a:pt x="11822113" y="6507162"/>
                </a:lnTo>
                <a:lnTo>
                  <a:pt x="11822208" y="6508955"/>
                </a:lnTo>
                <a:lnTo>
                  <a:pt x="11822302" y="6509805"/>
                </a:lnTo>
                <a:lnTo>
                  <a:pt x="11822397" y="6510654"/>
                </a:lnTo>
                <a:lnTo>
                  <a:pt x="11822870" y="6512353"/>
                </a:lnTo>
                <a:lnTo>
                  <a:pt x="11823438" y="6513958"/>
                </a:lnTo>
                <a:lnTo>
                  <a:pt x="11824195" y="6515468"/>
                </a:lnTo>
                <a:lnTo>
                  <a:pt x="11825047" y="6516979"/>
                </a:lnTo>
                <a:lnTo>
                  <a:pt x="11827129" y="6519527"/>
                </a:lnTo>
                <a:lnTo>
                  <a:pt x="11828454" y="6520660"/>
                </a:lnTo>
                <a:lnTo>
                  <a:pt x="11829779" y="6521604"/>
                </a:lnTo>
                <a:lnTo>
                  <a:pt x="11831199" y="6522548"/>
                </a:lnTo>
                <a:lnTo>
                  <a:pt x="11832714" y="6523208"/>
                </a:lnTo>
                <a:lnTo>
                  <a:pt x="11834323" y="6523775"/>
                </a:lnTo>
                <a:lnTo>
                  <a:pt x="11836026" y="6524341"/>
                </a:lnTo>
                <a:lnTo>
                  <a:pt x="11837825" y="6524530"/>
                </a:lnTo>
                <a:lnTo>
                  <a:pt x="11839623" y="6524624"/>
                </a:lnTo>
                <a:lnTo>
                  <a:pt x="11841421" y="6524530"/>
                </a:lnTo>
                <a:lnTo>
                  <a:pt x="11843030" y="6524341"/>
                </a:lnTo>
                <a:lnTo>
                  <a:pt x="11844734" y="6523775"/>
                </a:lnTo>
                <a:lnTo>
                  <a:pt x="11846343" y="6523208"/>
                </a:lnTo>
                <a:lnTo>
                  <a:pt x="11847857" y="6522548"/>
                </a:lnTo>
                <a:lnTo>
                  <a:pt x="11849372" y="6521604"/>
                </a:lnTo>
                <a:lnTo>
                  <a:pt x="11851927" y="6519527"/>
                </a:lnTo>
                <a:lnTo>
                  <a:pt x="11853063" y="6518206"/>
                </a:lnTo>
                <a:lnTo>
                  <a:pt x="11854009" y="6516979"/>
                </a:lnTo>
                <a:lnTo>
                  <a:pt x="11854956" y="6515468"/>
                </a:lnTo>
                <a:lnTo>
                  <a:pt x="11855713" y="6513958"/>
                </a:lnTo>
                <a:lnTo>
                  <a:pt x="11856186" y="6512353"/>
                </a:lnTo>
                <a:lnTo>
                  <a:pt x="11856754" y="6510654"/>
                </a:lnTo>
                <a:lnTo>
                  <a:pt x="11856943" y="6508955"/>
                </a:lnTo>
                <a:lnTo>
                  <a:pt x="11857038" y="6507162"/>
                </a:lnTo>
                <a:lnTo>
                  <a:pt x="11856943" y="6505368"/>
                </a:lnTo>
                <a:lnTo>
                  <a:pt x="11856849" y="6504519"/>
                </a:lnTo>
                <a:lnTo>
                  <a:pt x="11856754" y="6503575"/>
                </a:lnTo>
                <a:lnTo>
                  <a:pt x="11856186" y="6501876"/>
                </a:lnTo>
                <a:lnTo>
                  <a:pt x="11855713" y="6500366"/>
                </a:lnTo>
                <a:lnTo>
                  <a:pt x="11854956" y="6498855"/>
                </a:lnTo>
                <a:lnTo>
                  <a:pt x="11854009" y="6497345"/>
                </a:lnTo>
                <a:lnTo>
                  <a:pt x="11851927" y="6494796"/>
                </a:lnTo>
                <a:lnTo>
                  <a:pt x="11850602" y="6493664"/>
                </a:lnTo>
                <a:lnTo>
                  <a:pt x="11849372" y="6492625"/>
                </a:lnTo>
                <a:lnTo>
                  <a:pt x="11847857" y="6491776"/>
                </a:lnTo>
                <a:lnTo>
                  <a:pt x="11846343" y="6491115"/>
                </a:lnTo>
                <a:lnTo>
                  <a:pt x="11844734" y="6490454"/>
                </a:lnTo>
                <a:lnTo>
                  <a:pt x="11843030" y="6489982"/>
                </a:lnTo>
                <a:lnTo>
                  <a:pt x="11841421" y="6489794"/>
                </a:lnTo>
                <a:close/>
                <a:moveTo>
                  <a:pt x="11469688" y="6245224"/>
                </a:moveTo>
                <a:lnTo>
                  <a:pt x="11466419" y="6245412"/>
                </a:lnTo>
                <a:lnTo>
                  <a:pt x="11463524" y="6246162"/>
                </a:lnTo>
                <a:lnTo>
                  <a:pt x="11460816" y="6247193"/>
                </a:lnTo>
                <a:lnTo>
                  <a:pt x="11459602" y="6247849"/>
                </a:lnTo>
                <a:lnTo>
                  <a:pt x="11458482" y="6248692"/>
                </a:lnTo>
                <a:lnTo>
                  <a:pt x="11457361" y="6249536"/>
                </a:lnTo>
                <a:lnTo>
                  <a:pt x="11456334" y="6250567"/>
                </a:lnTo>
                <a:lnTo>
                  <a:pt x="11454560" y="6252816"/>
                </a:lnTo>
                <a:lnTo>
                  <a:pt x="11452972" y="6255253"/>
                </a:lnTo>
                <a:lnTo>
                  <a:pt x="11451572" y="6258159"/>
                </a:lnTo>
                <a:lnTo>
                  <a:pt x="11425051" y="6319175"/>
                </a:lnTo>
                <a:lnTo>
                  <a:pt x="11398624" y="6380191"/>
                </a:lnTo>
                <a:lnTo>
                  <a:pt x="11372196" y="6441207"/>
                </a:lnTo>
                <a:lnTo>
                  <a:pt x="11345769" y="6502224"/>
                </a:lnTo>
                <a:lnTo>
                  <a:pt x="11345022" y="6503911"/>
                </a:lnTo>
                <a:lnTo>
                  <a:pt x="11344649" y="6505598"/>
                </a:lnTo>
                <a:lnTo>
                  <a:pt x="11344368" y="6507378"/>
                </a:lnTo>
                <a:lnTo>
                  <a:pt x="11344275" y="6509253"/>
                </a:lnTo>
                <a:lnTo>
                  <a:pt x="11344368" y="6510753"/>
                </a:lnTo>
                <a:lnTo>
                  <a:pt x="11344555" y="6512252"/>
                </a:lnTo>
                <a:lnTo>
                  <a:pt x="11344929" y="6513658"/>
                </a:lnTo>
                <a:lnTo>
                  <a:pt x="11345489" y="6514970"/>
                </a:lnTo>
                <a:lnTo>
                  <a:pt x="11346143" y="6516283"/>
                </a:lnTo>
                <a:lnTo>
                  <a:pt x="11346890" y="6517595"/>
                </a:lnTo>
                <a:lnTo>
                  <a:pt x="11347824" y="6518719"/>
                </a:lnTo>
                <a:lnTo>
                  <a:pt x="11348851" y="6519844"/>
                </a:lnTo>
                <a:lnTo>
                  <a:pt x="11349971" y="6520969"/>
                </a:lnTo>
                <a:lnTo>
                  <a:pt x="11351185" y="6521812"/>
                </a:lnTo>
                <a:lnTo>
                  <a:pt x="11352493" y="6522656"/>
                </a:lnTo>
                <a:lnTo>
                  <a:pt x="11353893" y="6523312"/>
                </a:lnTo>
                <a:lnTo>
                  <a:pt x="11356788" y="6524249"/>
                </a:lnTo>
                <a:lnTo>
                  <a:pt x="11359963" y="6524624"/>
                </a:lnTo>
                <a:lnTo>
                  <a:pt x="11362671" y="6524343"/>
                </a:lnTo>
                <a:lnTo>
                  <a:pt x="11365379" y="6523687"/>
                </a:lnTo>
                <a:lnTo>
                  <a:pt x="11367714" y="6522656"/>
                </a:lnTo>
                <a:lnTo>
                  <a:pt x="11369862" y="6521250"/>
                </a:lnTo>
                <a:lnTo>
                  <a:pt x="11370889" y="6520313"/>
                </a:lnTo>
                <a:lnTo>
                  <a:pt x="11371729" y="6519469"/>
                </a:lnTo>
                <a:lnTo>
                  <a:pt x="11373410" y="6517501"/>
                </a:lnTo>
                <a:lnTo>
                  <a:pt x="11374811" y="6515345"/>
                </a:lnTo>
                <a:lnTo>
                  <a:pt x="11375932" y="6512815"/>
                </a:lnTo>
                <a:lnTo>
                  <a:pt x="11399651" y="6455922"/>
                </a:lnTo>
                <a:lnTo>
                  <a:pt x="11423370" y="6399218"/>
                </a:lnTo>
                <a:lnTo>
                  <a:pt x="11447089" y="6342325"/>
                </a:lnTo>
                <a:lnTo>
                  <a:pt x="11470902" y="6285527"/>
                </a:lnTo>
                <a:lnTo>
                  <a:pt x="11494621" y="6342513"/>
                </a:lnTo>
                <a:lnTo>
                  <a:pt x="11518433" y="6399593"/>
                </a:lnTo>
                <a:lnTo>
                  <a:pt x="11542153" y="6456578"/>
                </a:lnTo>
                <a:lnTo>
                  <a:pt x="11566059" y="6513658"/>
                </a:lnTo>
                <a:lnTo>
                  <a:pt x="11567272" y="6515720"/>
                </a:lnTo>
                <a:lnTo>
                  <a:pt x="11568580" y="6517688"/>
                </a:lnTo>
                <a:lnTo>
                  <a:pt x="11570261" y="6519563"/>
                </a:lnTo>
                <a:lnTo>
                  <a:pt x="11572128" y="6521156"/>
                </a:lnTo>
                <a:lnTo>
                  <a:pt x="11574183" y="6522656"/>
                </a:lnTo>
                <a:lnTo>
                  <a:pt x="11576331" y="6523687"/>
                </a:lnTo>
                <a:lnTo>
                  <a:pt x="11578852" y="6524343"/>
                </a:lnTo>
                <a:lnTo>
                  <a:pt x="11580066" y="6524531"/>
                </a:lnTo>
                <a:lnTo>
                  <a:pt x="11581373" y="6524624"/>
                </a:lnTo>
                <a:lnTo>
                  <a:pt x="11584548" y="6524249"/>
                </a:lnTo>
                <a:lnTo>
                  <a:pt x="11585949" y="6523874"/>
                </a:lnTo>
                <a:lnTo>
                  <a:pt x="11587350" y="6523406"/>
                </a:lnTo>
                <a:lnTo>
                  <a:pt x="11590058" y="6521906"/>
                </a:lnTo>
                <a:lnTo>
                  <a:pt x="11592299" y="6520032"/>
                </a:lnTo>
                <a:lnTo>
                  <a:pt x="11594167" y="6517876"/>
                </a:lnTo>
                <a:lnTo>
                  <a:pt x="11594820" y="6516564"/>
                </a:lnTo>
                <a:lnTo>
                  <a:pt x="11595474" y="6515345"/>
                </a:lnTo>
                <a:lnTo>
                  <a:pt x="11596034" y="6514033"/>
                </a:lnTo>
                <a:lnTo>
                  <a:pt x="11596408" y="6512627"/>
                </a:lnTo>
                <a:lnTo>
                  <a:pt x="11596688" y="6509628"/>
                </a:lnTo>
                <a:lnTo>
                  <a:pt x="11596595" y="6508035"/>
                </a:lnTo>
                <a:lnTo>
                  <a:pt x="11596408" y="6506441"/>
                </a:lnTo>
                <a:lnTo>
                  <a:pt x="11595474" y="6503442"/>
                </a:lnTo>
                <a:lnTo>
                  <a:pt x="11568860" y="6442145"/>
                </a:lnTo>
                <a:lnTo>
                  <a:pt x="11542339" y="6380847"/>
                </a:lnTo>
                <a:lnTo>
                  <a:pt x="11515725" y="6319456"/>
                </a:lnTo>
                <a:lnTo>
                  <a:pt x="11489205" y="6258159"/>
                </a:lnTo>
                <a:lnTo>
                  <a:pt x="11487897" y="6255253"/>
                </a:lnTo>
                <a:lnTo>
                  <a:pt x="11486310" y="6252816"/>
                </a:lnTo>
                <a:lnTo>
                  <a:pt x="11484442" y="6250567"/>
                </a:lnTo>
                <a:lnTo>
                  <a:pt x="11482388" y="6248692"/>
                </a:lnTo>
                <a:lnTo>
                  <a:pt x="11481174" y="6247849"/>
                </a:lnTo>
                <a:lnTo>
                  <a:pt x="11479960" y="6247193"/>
                </a:lnTo>
                <a:lnTo>
                  <a:pt x="11477345" y="6246162"/>
                </a:lnTo>
                <a:lnTo>
                  <a:pt x="11474450" y="6245412"/>
                </a:lnTo>
                <a:lnTo>
                  <a:pt x="11472956" y="6245224"/>
                </a:lnTo>
                <a:lnTo>
                  <a:pt x="11471275" y="6245224"/>
                </a:lnTo>
                <a:close/>
                <a:moveTo>
                  <a:pt x="10561591" y="6245224"/>
                </a:moveTo>
                <a:lnTo>
                  <a:pt x="10558508" y="6245412"/>
                </a:lnTo>
                <a:lnTo>
                  <a:pt x="10555519" y="6246162"/>
                </a:lnTo>
                <a:lnTo>
                  <a:pt x="10552903" y="6247193"/>
                </a:lnTo>
                <a:lnTo>
                  <a:pt x="10551595" y="6247849"/>
                </a:lnTo>
                <a:lnTo>
                  <a:pt x="10550381" y="6248692"/>
                </a:lnTo>
                <a:lnTo>
                  <a:pt x="10549353" y="6249536"/>
                </a:lnTo>
                <a:lnTo>
                  <a:pt x="10548326" y="6250567"/>
                </a:lnTo>
                <a:lnTo>
                  <a:pt x="10546457" y="6252816"/>
                </a:lnTo>
                <a:lnTo>
                  <a:pt x="10544869" y="6255253"/>
                </a:lnTo>
                <a:lnTo>
                  <a:pt x="10543655" y="6258159"/>
                </a:lnTo>
                <a:lnTo>
                  <a:pt x="10517124" y="6319175"/>
                </a:lnTo>
                <a:lnTo>
                  <a:pt x="10490687" y="6380191"/>
                </a:lnTo>
                <a:lnTo>
                  <a:pt x="10464250" y="6441207"/>
                </a:lnTo>
                <a:lnTo>
                  <a:pt x="10437813" y="6502224"/>
                </a:lnTo>
                <a:lnTo>
                  <a:pt x="10436972" y="6503911"/>
                </a:lnTo>
                <a:lnTo>
                  <a:pt x="10436505" y="6505598"/>
                </a:lnTo>
                <a:lnTo>
                  <a:pt x="10436225" y="6507378"/>
                </a:lnTo>
                <a:lnTo>
                  <a:pt x="10436225" y="6509253"/>
                </a:lnTo>
                <a:lnTo>
                  <a:pt x="10436225" y="6510753"/>
                </a:lnTo>
                <a:lnTo>
                  <a:pt x="10436505" y="6512252"/>
                </a:lnTo>
                <a:lnTo>
                  <a:pt x="10436879" y="6513658"/>
                </a:lnTo>
                <a:lnTo>
                  <a:pt x="10437346" y="6514970"/>
                </a:lnTo>
                <a:lnTo>
                  <a:pt x="10438093" y="6516283"/>
                </a:lnTo>
                <a:lnTo>
                  <a:pt x="10438841" y="6517595"/>
                </a:lnTo>
                <a:lnTo>
                  <a:pt x="10439775" y="6518719"/>
                </a:lnTo>
                <a:lnTo>
                  <a:pt x="10440802" y="6519844"/>
                </a:lnTo>
                <a:lnTo>
                  <a:pt x="10441923" y="6520969"/>
                </a:lnTo>
                <a:lnTo>
                  <a:pt x="10443138" y="6521812"/>
                </a:lnTo>
                <a:lnTo>
                  <a:pt x="10444352" y="6522656"/>
                </a:lnTo>
                <a:lnTo>
                  <a:pt x="10445754" y="6523312"/>
                </a:lnTo>
                <a:lnTo>
                  <a:pt x="10448649" y="6524249"/>
                </a:lnTo>
                <a:lnTo>
                  <a:pt x="10451826" y="6524624"/>
                </a:lnTo>
                <a:lnTo>
                  <a:pt x="10454722" y="6524343"/>
                </a:lnTo>
                <a:lnTo>
                  <a:pt x="10457337" y="6523687"/>
                </a:lnTo>
                <a:lnTo>
                  <a:pt x="10459673" y="6522656"/>
                </a:lnTo>
                <a:lnTo>
                  <a:pt x="10461821" y="6521250"/>
                </a:lnTo>
                <a:lnTo>
                  <a:pt x="10462755" y="6520313"/>
                </a:lnTo>
                <a:lnTo>
                  <a:pt x="10463690" y="6519469"/>
                </a:lnTo>
                <a:lnTo>
                  <a:pt x="10465371" y="6517501"/>
                </a:lnTo>
                <a:lnTo>
                  <a:pt x="10466772" y="6515345"/>
                </a:lnTo>
                <a:lnTo>
                  <a:pt x="10467987" y="6512815"/>
                </a:lnTo>
                <a:lnTo>
                  <a:pt x="10491621" y="6455922"/>
                </a:lnTo>
                <a:lnTo>
                  <a:pt x="10515349" y="6399218"/>
                </a:lnTo>
                <a:lnTo>
                  <a:pt x="10538984" y="6342325"/>
                </a:lnTo>
                <a:lnTo>
                  <a:pt x="10562805" y="6285527"/>
                </a:lnTo>
                <a:lnTo>
                  <a:pt x="10586533" y="6342513"/>
                </a:lnTo>
                <a:lnTo>
                  <a:pt x="10610448" y="6399593"/>
                </a:lnTo>
                <a:lnTo>
                  <a:pt x="10634269" y="6456578"/>
                </a:lnTo>
                <a:lnTo>
                  <a:pt x="10658091" y="6513658"/>
                </a:lnTo>
                <a:lnTo>
                  <a:pt x="10659305" y="6515720"/>
                </a:lnTo>
                <a:lnTo>
                  <a:pt x="10660706" y="6517688"/>
                </a:lnTo>
                <a:lnTo>
                  <a:pt x="10662294" y="6519563"/>
                </a:lnTo>
                <a:lnTo>
                  <a:pt x="10664069" y="6521156"/>
                </a:lnTo>
                <a:lnTo>
                  <a:pt x="10666124" y="6522656"/>
                </a:lnTo>
                <a:lnTo>
                  <a:pt x="10668460" y="6523687"/>
                </a:lnTo>
                <a:lnTo>
                  <a:pt x="10670889" y="6524343"/>
                </a:lnTo>
                <a:lnTo>
                  <a:pt x="10672103" y="6524531"/>
                </a:lnTo>
                <a:lnTo>
                  <a:pt x="10673411" y="6524624"/>
                </a:lnTo>
                <a:lnTo>
                  <a:pt x="10676587" y="6524249"/>
                </a:lnTo>
                <a:lnTo>
                  <a:pt x="10678082" y="6523874"/>
                </a:lnTo>
                <a:lnTo>
                  <a:pt x="10679390" y="6523406"/>
                </a:lnTo>
                <a:lnTo>
                  <a:pt x="10682099" y="6521906"/>
                </a:lnTo>
                <a:lnTo>
                  <a:pt x="10684247" y="6520032"/>
                </a:lnTo>
                <a:lnTo>
                  <a:pt x="10686116" y="6517876"/>
                </a:lnTo>
                <a:lnTo>
                  <a:pt x="10686863" y="6516564"/>
                </a:lnTo>
                <a:lnTo>
                  <a:pt x="10687517" y="6515345"/>
                </a:lnTo>
                <a:lnTo>
                  <a:pt x="10687984" y="6514033"/>
                </a:lnTo>
                <a:lnTo>
                  <a:pt x="10688358" y="6512627"/>
                </a:lnTo>
                <a:lnTo>
                  <a:pt x="10688638" y="6509628"/>
                </a:lnTo>
                <a:lnTo>
                  <a:pt x="10688638" y="6508035"/>
                </a:lnTo>
                <a:lnTo>
                  <a:pt x="10688358" y="6506441"/>
                </a:lnTo>
                <a:lnTo>
                  <a:pt x="10687517" y="6503442"/>
                </a:lnTo>
                <a:lnTo>
                  <a:pt x="10660893" y="6442145"/>
                </a:lnTo>
                <a:lnTo>
                  <a:pt x="10634363" y="6380847"/>
                </a:lnTo>
                <a:lnTo>
                  <a:pt x="10607832" y="6319456"/>
                </a:lnTo>
                <a:lnTo>
                  <a:pt x="10581302" y="6258159"/>
                </a:lnTo>
                <a:lnTo>
                  <a:pt x="10579900" y="6255253"/>
                </a:lnTo>
                <a:lnTo>
                  <a:pt x="10578219" y="6252816"/>
                </a:lnTo>
                <a:lnTo>
                  <a:pt x="10576351" y="6250567"/>
                </a:lnTo>
                <a:lnTo>
                  <a:pt x="10574295" y="6248692"/>
                </a:lnTo>
                <a:lnTo>
                  <a:pt x="10573174" y="6247849"/>
                </a:lnTo>
                <a:lnTo>
                  <a:pt x="10571960" y="6247193"/>
                </a:lnTo>
                <a:lnTo>
                  <a:pt x="10569344" y="6246162"/>
                </a:lnTo>
                <a:lnTo>
                  <a:pt x="10566448" y="6245412"/>
                </a:lnTo>
                <a:lnTo>
                  <a:pt x="10564860" y="6245224"/>
                </a:lnTo>
                <a:lnTo>
                  <a:pt x="10563179" y="6245224"/>
                </a:lnTo>
                <a:close/>
                <a:moveTo>
                  <a:pt x="10082120" y="6245224"/>
                </a:moveTo>
                <a:lnTo>
                  <a:pt x="10080626" y="6245412"/>
                </a:lnTo>
                <a:lnTo>
                  <a:pt x="10079785" y="6245505"/>
                </a:lnTo>
                <a:lnTo>
                  <a:pt x="10079132" y="6245693"/>
                </a:lnTo>
                <a:lnTo>
                  <a:pt x="10077638" y="6246162"/>
                </a:lnTo>
                <a:lnTo>
                  <a:pt x="10076237" y="6246630"/>
                </a:lnTo>
                <a:lnTo>
                  <a:pt x="10075023" y="6247193"/>
                </a:lnTo>
                <a:lnTo>
                  <a:pt x="10073715" y="6247849"/>
                </a:lnTo>
                <a:lnTo>
                  <a:pt x="10072595" y="6248692"/>
                </a:lnTo>
                <a:lnTo>
                  <a:pt x="10072035" y="6249161"/>
                </a:lnTo>
                <a:lnTo>
                  <a:pt x="10071568" y="6249536"/>
                </a:lnTo>
                <a:lnTo>
                  <a:pt x="10070447" y="6250567"/>
                </a:lnTo>
                <a:lnTo>
                  <a:pt x="10069513" y="6251691"/>
                </a:lnTo>
                <a:lnTo>
                  <a:pt x="10068673" y="6252816"/>
                </a:lnTo>
                <a:lnTo>
                  <a:pt x="10068206" y="6253378"/>
                </a:lnTo>
                <a:lnTo>
                  <a:pt x="10067832" y="6254035"/>
                </a:lnTo>
                <a:lnTo>
                  <a:pt x="10067085" y="6255253"/>
                </a:lnTo>
                <a:lnTo>
                  <a:pt x="10066432" y="6256659"/>
                </a:lnTo>
                <a:lnTo>
                  <a:pt x="10065778" y="6258159"/>
                </a:lnTo>
                <a:lnTo>
                  <a:pt x="10039257" y="6319175"/>
                </a:lnTo>
                <a:lnTo>
                  <a:pt x="10012830" y="6380191"/>
                </a:lnTo>
                <a:lnTo>
                  <a:pt x="9986403" y="6441207"/>
                </a:lnTo>
                <a:lnTo>
                  <a:pt x="9959976" y="6502224"/>
                </a:lnTo>
                <a:lnTo>
                  <a:pt x="9959602" y="6503161"/>
                </a:lnTo>
                <a:lnTo>
                  <a:pt x="9959135" y="6503911"/>
                </a:lnTo>
                <a:lnTo>
                  <a:pt x="9958948" y="6504848"/>
                </a:lnTo>
                <a:lnTo>
                  <a:pt x="9958668" y="6505598"/>
                </a:lnTo>
                <a:lnTo>
                  <a:pt x="9958575" y="6506535"/>
                </a:lnTo>
                <a:lnTo>
                  <a:pt x="9958481" y="6507378"/>
                </a:lnTo>
                <a:lnTo>
                  <a:pt x="9958388" y="6508316"/>
                </a:lnTo>
                <a:lnTo>
                  <a:pt x="9958388" y="6509253"/>
                </a:lnTo>
                <a:lnTo>
                  <a:pt x="9958388" y="6510097"/>
                </a:lnTo>
                <a:lnTo>
                  <a:pt x="9958481" y="6510753"/>
                </a:lnTo>
                <a:lnTo>
                  <a:pt x="9958575" y="6511596"/>
                </a:lnTo>
                <a:lnTo>
                  <a:pt x="9958668" y="6512252"/>
                </a:lnTo>
                <a:lnTo>
                  <a:pt x="9958855" y="6512908"/>
                </a:lnTo>
                <a:lnTo>
                  <a:pt x="9959042" y="6513658"/>
                </a:lnTo>
                <a:lnTo>
                  <a:pt x="9959322" y="6514314"/>
                </a:lnTo>
                <a:lnTo>
                  <a:pt x="9959695" y="6514970"/>
                </a:lnTo>
                <a:lnTo>
                  <a:pt x="9960256" y="6516376"/>
                </a:lnTo>
                <a:lnTo>
                  <a:pt x="9961003" y="6517595"/>
                </a:lnTo>
                <a:lnTo>
                  <a:pt x="9961563" y="6518157"/>
                </a:lnTo>
                <a:lnTo>
                  <a:pt x="9962030" y="6518719"/>
                </a:lnTo>
                <a:lnTo>
                  <a:pt x="9962497" y="6519376"/>
                </a:lnTo>
                <a:lnTo>
                  <a:pt x="9962964" y="6519938"/>
                </a:lnTo>
                <a:lnTo>
                  <a:pt x="9964084" y="6520969"/>
                </a:lnTo>
                <a:lnTo>
                  <a:pt x="9965298" y="6521812"/>
                </a:lnTo>
                <a:lnTo>
                  <a:pt x="9965952" y="6522187"/>
                </a:lnTo>
                <a:lnTo>
                  <a:pt x="9966606" y="6522656"/>
                </a:lnTo>
                <a:lnTo>
                  <a:pt x="9968006" y="6523312"/>
                </a:lnTo>
                <a:lnTo>
                  <a:pt x="9968660" y="6523593"/>
                </a:lnTo>
                <a:lnTo>
                  <a:pt x="9969407" y="6523874"/>
                </a:lnTo>
                <a:lnTo>
                  <a:pt x="9970154" y="6524062"/>
                </a:lnTo>
                <a:lnTo>
                  <a:pt x="9970995" y="6524249"/>
                </a:lnTo>
                <a:lnTo>
                  <a:pt x="9971648" y="6524343"/>
                </a:lnTo>
                <a:lnTo>
                  <a:pt x="9972395" y="6524531"/>
                </a:lnTo>
                <a:lnTo>
                  <a:pt x="9974076" y="6524624"/>
                </a:lnTo>
                <a:lnTo>
                  <a:pt x="9975477" y="6524624"/>
                </a:lnTo>
                <a:lnTo>
                  <a:pt x="9976878" y="6524343"/>
                </a:lnTo>
                <a:lnTo>
                  <a:pt x="9978185" y="6524062"/>
                </a:lnTo>
                <a:lnTo>
                  <a:pt x="9979492" y="6523687"/>
                </a:lnTo>
                <a:lnTo>
                  <a:pt x="9980706" y="6523218"/>
                </a:lnTo>
                <a:lnTo>
                  <a:pt x="9981827" y="6522656"/>
                </a:lnTo>
                <a:lnTo>
                  <a:pt x="9982948" y="6522000"/>
                </a:lnTo>
                <a:lnTo>
                  <a:pt x="9983975" y="6521250"/>
                </a:lnTo>
                <a:lnTo>
                  <a:pt x="9985002" y="6520407"/>
                </a:lnTo>
                <a:lnTo>
                  <a:pt x="9985842" y="6519469"/>
                </a:lnTo>
                <a:lnTo>
                  <a:pt x="9986776" y="6518532"/>
                </a:lnTo>
                <a:lnTo>
                  <a:pt x="9987150" y="6518063"/>
                </a:lnTo>
                <a:lnTo>
                  <a:pt x="9987523" y="6517501"/>
                </a:lnTo>
                <a:lnTo>
                  <a:pt x="9988364" y="6516376"/>
                </a:lnTo>
                <a:lnTo>
                  <a:pt x="9988644" y="6515814"/>
                </a:lnTo>
                <a:lnTo>
                  <a:pt x="9988924" y="6515345"/>
                </a:lnTo>
                <a:lnTo>
                  <a:pt x="9989578" y="6514127"/>
                </a:lnTo>
                <a:lnTo>
                  <a:pt x="9990138" y="6512815"/>
                </a:lnTo>
                <a:lnTo>
                  <a:pt x="10013764" y="6455922"/>
                </a:lnTo>
                <a:lnTo>
                  <a:pt x="10037576" y="6399218"/>
                </a:lnTo>
                <a:lnTo>
                  <a:pt x="10061202" y="6342325"/>
                </a:lnTo>
                <a:lnTo>
                  <a:pt x="10085015" y="6285527"/>
                </a:lnTo>
                <a:lnTo>
                  <a:pt x="10108734" y="6342513"/>
                </a:lnTo>
                <a:lnTo>
                  <a:pt x="10132546" y="6399593"/>
                </a:lnTo>
                <a:lnTo>
                  <a:pt x="10156359" y="6456578"/>
                </a:lnTo>
                <a:lnTo>
                  <a:pt x="10180172" y="6513658"/>
                </a:lnTo>
                <a:lnTo>
                  <a:pt x="10180825" y="6514689"/>
                </a:lnTo>
                <a:lnTo>
                  <a:pt x="10181386" y="6515720"/>
                </a:lnTo>
                <a:lnTo>
                  <a:pt x="10182039" y="6516657"/>
                </a:lnTo>
                <a:lnTo>
                  <a:pt x="10182786" y="6517688"/>
                </a:lnTo>
                <a:lnTo>
                  <a:pt x="10183533" y="6518626"/>
                </a:lnTo>
                <a:lnTo>
                  <a:pt x="10184374" y="6519563"/>
                </a:lnTo>
                <a:lnTo>
                  <a:pt x="10185308" y="6520313"/>
                </a:lnTo>
                <a:lnTo>
                  <a:pt x="10185774" y="6520875"/>
                </a:lnTo>
                <a:lnTo>
                  <a:pt x="10186241" y="6521156"/>
                </a:lnTo>
                <a:lnTo>
                  <a:pt x="10187269" y="6521906"/>
                </a:lnTo>
                <a:lnTo>
                  <a:pt x="10188389" y="6522656"/>
                </a:lnTo>
                <a:lnTo>
                  <a:pt x="10189416" y="6523218"/>
                </a:lnTo>
                <a:lnTo>
                  <a:pt x="10190537" y="6523687"/>
                </a:lnTo>
                <a:lnTo>
                  <a:pt x="10191658" y="6524062"/>
                </a:lnTo>
                <a:lnTo>
                  <a:pt x="10192405" y="6524156"/>
                </a:lnTo>
                <a:lnTo>
                  <a:pt x="10192965" y="6524343"/>
                </a:lnTo>
                <a:lnTo>
                  <a:pt x="10193525" y="6524531"/>
                </a:lnTo>
                <a:lnTo>
                  <a:pt x="10194272" y="6524624"/>
                </a:lnTo>
                <a:lnTo>
                  <a:pt x="10195486" y="6524624"/>
                </a:lnTo>
                <a:lnTo>
                  <a:pt x="10197074" y="6524531"/>
                </a:lnTo>
                <a:lnTo>
                  <a:pt x="10197914" y="6524343"/>
                </a:lnTo>
                <a:lnTo>
                  <a:pt x="10198661" y="6524249"/>
                </a:lnTo>
                <a:lnTo>
                  <a:pt x="10199315" y="6524062"/>
                </a:lnTo>
                <a:lnTo>
                  <a:pt x="10200155" y="6523874"/>
                </a:lnTo>
                <a:lnTo>
                  <a:pt x="10200809" y="6523687"/>
                </a:lnTo>
                <a:lnTo>
                  <a:pt x="10201556" y="6523406"/>
                </a:lnTo>
                <a:lnTo>
                  <a:pt x="10202863" y="6522750"/>
                </a:lnTo>
                <a:lnTo>
                  <a:pt x="10204171" y="6521906"/>
                </a:lnTo>
                <a:lnTo>
                  <a:pt x="10204731" y="6521531"/>
                </a:lnTo>
                <a:lnTo>
                  <a:pt x="10205385" y="6521156"/>
                </a:lnTo>
                <a:lnTo>
                  <a:pt x="10206412" y="6520125"/>
                </a:lnTo>
                <a:lnTo>
                  <a:pt x="10207439" y="6519094"/>
                </a:lnTo>
                <a:lnTo>
                  <a:pt x="10207813" y="6518438"/>
                </a:lnTo>
                <a:lnTo>
                  <a:pt x="10208280" y="6517876"/>
                </a:lnTo>
                <a:lnTo>
                  <a:pt x="10208933" y="6516657"/>
                </a:lnTo>
                <a:lnTo>
                  <a:pt x="10209680" y="6515345"/>
                </a:lnTo>
                <a:lnTo>
                  <a:pt x="10209867" y="6514689"/>
                </a:lnTo>
                <a:lnTo>
                  <a:pt x="10210147" y="6514033"/>
                </a:lnTo>
                <a:lnTo>
                  <a:pt x="10210521" y="6512627"/>
                </a:lnTo>
                <a:lnTo>
                  <a:pt x="10210614" y="6511877"/>
                </a:lnTo>
                <a:lnTo>
                  <a:pt x="10210708" y="6511128"/>
                </a:lnTo>
                <a:lnTo>
                  <a:pt x="10210801" y="6509628"/>
                </a:lnTo>
                <a:lnTo>
                  <a:pt x="10210708" y="6508878"/>
                </a:lnTo>
                <a:lnTo>
                  <a:pt x="10210708" y="6508035"/>
                </a:lnTo>
                <a:lnTo>
                  <a:pt x="10210614" y="6507191"/>
                </a:lnTo>
                <a:lnTo>
                  <a:pt x="10210521" y="6506441"/>
                </a:lnTo>
                <a:lnTo>
                  <a:pt x="10210334" y="6505598"/>
                </a:lnTo>
                <a:lnTo>
                  <a:pt x="10210147" y="6504942"/>
                </a:lnTo>
                <a:lnTo>
                  <a:pt x="10209680" y="6503442"/>
                </a:lnTo>
                <a:lnTo>
                  <a:pt x="10183066" y="6442145"/>
                </a:lnTo>
                <a:lnTo>
                  <a:pt x="10156546" y="6380847"/>
                </a:lnTo>
                <a:lnTo>
                  <a:pt x="10129932" y="6319456"/>
                </a:lnTo>
                <a:lnTo>
                  <a:pt x="10103411" y="6258159"/>
                </a:lnTo>
                <a:lnTo>
                  <a:pt x="10102664" y="6256659"/>
                </a:lnTo>
                <a:lnTo>
                  <a:pt x="10102010" y="6255253"/>
                </a:lnTo>
                <a:lnTo>
                  <a:pt x="10101170" y="6254035"/>
                </a:lnTo>
                <a:lnTo>
                  <a:pt x="10100329" y="6252816"/>
                </a:lnTo>
                <a:lnTo>
                  <a:pt x="10099489" y="6251691"/>
                </a:lnTo>
                <a:lnTo>
                  <a:pt x="10099022" y="6251129"/>
                </a:lnTo>
                <a:lnTo>
                  <a:pt x="10098555" y="6250567"/>
                </a:lnTo>
                <a:lnTo>
                  <a:pt x="10097528" y="6249536"/>
                </a:lnTo>
                <a:lnTo>
                  <a:pt x="10096968" y="6249161"/>
                </a:lnTo>
                <a:lnTo>
                  <a:pt x="10096501" y="6248692"/>
                </a:lnTo>
                <a:lnTo>
                  <a:pt x="10095287" y="6247849"/>
                </a:lnTo>
                <a:lnTo>
                  <a:pt x="10094726" y="6247567"/>
                </a:lnTo>
                <a:lnTo>
                  <a:pt x="10094166" y="6247193"/>
                </a:lnTo>
                <a:lnTo>
                  <a:pt x="10093419" y="6246911"/>
                </a:lnTo>
                <a:lnTo>
                  <a:pt x="10092859" y="6246630"/>
                </a:lnTo>
                <a:lnTo>
                  <a:pt x="10091458" y="6246162"/>
                </a:lnTo>
                <a:lnTo>
                  <a:pt x="10090151" y="6245693"/>
                </a:lnTo>
                <a:lnTo>
                  <a:pt x="10089310" y="6245505"/>
                </a:lnTo>
                <a:lnTo>
                  <a:pt x="10088657" y="6245412"/>
                </a:lnTo>
                <a:lnTo>
                  <a:pt x="10087816" y="6245318"/>
                </a:lnTo>
                <a:lnTo>
                  <a:pt x="10087069" y="6245224"/>
                </a:lnTo>
                <a:lnTo>
                  <a:pt x="10086229" y="6245224"/>
                </a:lnTo>
                <a:lnTo>
                  <a:pt x="10085388" y="6245224"/>
                </a:lnTo>
                <a:lnTo>
                  <a:pt x="10083801" y="6245224"/>
                </a:lnTo>
                <a:close/>
                <a:moveTo>
                  <a:pt x="9496232" y="6245224"/>
                </a:moveTo>
                <a:lnTo>
                  <a:pt x="9494646" y="6245318"/>
                </a:lnTo>
                <a:lnTo>
                  <a:pt x="9493899" y="6245412"/>
                </a:lnTo>
                <a:lnTo>
                  <a:pt x="9493152" y="6245505"/>
                </a:lnTo>
                <a:lnTo>
                  <a:pt x="9492312" y="6245693"/>
                </a:lnTo>
                <a:lnTo>
                  <a:pt x="9491565" y="6245880"/>
                </a:lnTo>
                <a:lnTo>
                  <a:pt x="9490818" y="6246255"/>
                </a:lnTo>
                <a:lnTo>
                  <a:pt x="9490165" y="6246536"/>
                </a:lnTo>
                <a:lnTo>
                  <a:pt x="9489511" y="6246818"/>
                </a:lnTo>
                <a:lnTo>
                  <a:pt x="9488765" y="6247193"/>
                </a:lnTo>
                <a:lnTo>
                  <a:pt x="9488111" y="6247474"/>
                </a:lnTo>
                <a:lnTo>
                  <a:pt x="9487551" y="6248036"/>
                </a:lnTo>
                <a:lnTo>
                  <a:pt x="9486244" y="6248880"/>
                </a:lnTo>
                <a:lnTo>
                  <a:pt x="9485777" y="6249348"/>
                </a:lnTo>
                <a:lnTo>
                  <a:pt x="9485124" y="6249911"/>
                </a:lnTo>
                <a:lnTo>
                  <a:pt x="9484657" y="6250473"/>
                </a:lnTo>
                <a:lnTo>
                  <a:pt x="9484191" y="6251035"/>
                </a:lnTo>
                <a:lnTo>
                  <a:pt x="9483164" y="6252254"/>
                </a:lnTo>
                <a:lnTo>
                  <a:pt x="9482790" y="6252816"/>
                </a:lnTo>
                <a:lnTo>
                  <a:pt x="9482417" y="6253378"/>
                </a:lnTo>
                <a:lnTo>
                  <a:pt x="9482137" y="6254128"/>
                </a:lnTo>
                <a:lnTo>
                  <a:pt x="9481857" y="6254784"/>
                </a:lnTo>
                <a:lnTo>
                  <a:pt x="9481203" y="6256190"/>
                </a:lnTo>
                <a:lnTo>
                  <a:pt x="9481017" y="6256846"/>
                </a:lnTo>
                <a:lnTo>
                  <a:pt x="9480830" y="6257596"/>
                </a:lnTo>
                <a:lnTo>
                  <a:pt x="9480737" y="6258252"/>
                </a:lnTo>
                <a:lnTo>
                  <a:pt x="9480643" y="6259096"/>
                </a:lnTo>
                <a:lnTo>
                  <a:pt x="9480550" y="6260408"/>
                </a:lnTo>
                <a:lnTo>
                  <a:pt x="9480550" y="6261439"/>
                </a:lnTo>
                <a:lnTo>
                  <a:pt x="9480643" y="6262376"/>
                </a:lnTo>
                <a:lnTo>
                  <a:pt x="9480737" y="6263314"/>
                </a:lnTo>
                <a:lnTo>
                  <a:pt x="9480923" y="6264157"/>
                </a:lnTo>
                <a:lnTo>
                  <a:pt x="9481110" y="6265001"/>
                </a:lnTo>
                <a:lnTo>
                  <a:pt x="9481390" y="6265844"/>
                </a:lnTo>
                <a:lnTo>
                  <a:pt x="9481764" y="6266688"/>
                </a:lnTo>
                <a:lnTo>
                  <a:pt x="9482137" y="6267531"/>
                </a:lnTo>
                <a:lnTo>
                  <a:pt x="9508554" y="6328547"/>
                </a:lnTo>
                <a:lnTo>
                  <a:pt x="9534972" y="6389564"/>
                </a:lnTo>
                <a:lnTo>
                  <a:pt x="9561389" y="6450580"/>
                </a:lnTo>
                <a:lnTo>
                  <a:pt x="9587900" y="6511690"/>
                </a:lnTo>
                <a:lnTo>
                  <a:pt x="9588554" y="6513096"/>
                </a:lnTo>
                <a:lnTo>
                  <a:pt x="9589300" y="6514502"/>
                </a:lnTo>
                <a:lnTo>
                  <a:pt x="9589954" y="6515814"/>
                </a:lnTo>
                <a:lnTo>
                  <a:pt x="9590794" y="6516939"/>
                </a:lnTo>
                <a:lnTo>
                  <a:pt x="9591727" y="6518157"/>
                </a:lnTo>
                <a:lnTo>
                  <a:pt x="9592101" y="6518626"/>
                </a:lnTo>
                <a:lnTo>
                  <a:pt x="9592568" y="6519282"/>
                </a:lnTo>
                <a:lnTo>
                  <a:pt x="9593688" y="6520125"/>
                </a:lnTo>
                <a:lnTo>
                  <a:pt x="9594155" y="6520594"/>
                </a:lnTo>
                <a:lnTo>
                  <a:pt x="9594715" y="6521063"/>
                </a:lnTo>
                <a:lnTo>
                  <a:pt x="9595928" y="6521906"/>
                </a:lnTo>
                <a:lnTo>
                  <a:pt x="9596488" y="6522187"/>
                </a:lnTo>
                <a:lnTo>
                  <a:pt x="9597142" y="6522656"/>
                </a:lnTo>
                <a:lnTo>
                  <a:pt x="9598355" y="6523218"/>
                </a:lnTo>
                <a:lnTo>
                  <a:pt x="9599755" y="6523687"/>
                </a:lnTo>
                <a:lnTo>
                  <a:pt x="9601249" y="6524062"/>
                </a:lnTo>
                <a:lnTo>
                  <a:pt x="9601902" y="6524249"/>
                </a:lnTo>
                <a:lnTo>
                  <a:pt x="9602743" y="6524343"/>
                </a:lnTo>
                <a:lnTo>
                  <a:pt x="9603489" y="6524531"/>
                </a:lnTo>
                <a:lnTo>
                  <a:pt x="9604236" y="6524624"/>
                </a:lnTo>
                <a:lnTo>
                  <a:pt x="9605076" y="6524624"/>
                </a:lnTo>
                <a:lnTo>
                  <a:pt x="9605916" y="6524624"/>
                </a:lnTo>
                <a:lnTo>
                  <a:pt x="9607503" y="6524624"/>
                </a:lnTo>
                <a:lnTo>
                  <a:pt x="9609184" y="6524624"/>
                </a:lnTo>
                <a:lnTo>
                  <a:pt x="9610770" y="6524343"/>
                </a:lnTo>
                <a:lnTo>
                  <a:pt x="9611424" y="6524249"/>
                </a:lnTo>
                <a:lnTo>
                  <a:pt x="9612264" y="6524062"/>
                </a:lnTo>
                <a:lnTo>
                  <a:pt x="9613571" y="6523687"/>
                </a:lnTo>
                <a:lnTo>
                  <a:pt x="9614971" y="6523218"/>
                </a:lnTo>
                <a:lnTo>
                  <a:pt x="9615625" y="6522937"/>
                </a:lnTo>
                <a:lnTo>
                  <a:pt x="9616278" y="6522656"/>
                </a:lnTo>
                <a:lnTo>
                  <a:pt x="9617398" y="6521906"/>
                </a:lnTo>
                <a:lnTo>
                  <a:pt x="9618612" y="6521063"/>
                </a:lnTo>
                <a:lnTo>
                  <a:pt x="9619078" y="6520594"/>
                </a:lnTo>
                <a:lnTo>
                  <a:pt x="9619732" y="6520125"/>
                </a:lnTo>
                <a:lnTo>
                  <a:pt x="9620665" y="6519282"/>
                </a:lnTo>
                <a:lnTo>
                  <a:pt x="9621692" y="6518157"/>
                </a:lnTo>
                <a:lnTo>
                  <a:pt x="9622066" y="6517595"/>
                </a:lnTo>
                <a:lnTo>
                  <a:pt x="9622532" y="6516939"/>
                </a:lnTo>
                <a:lnTo>
                  <a:pt x="9623372" y="6515814"/>
                </a:lnTo>
                <a:lnTo>
                  <a:pt x="9624119" y="6514502"/>
                </a:lnTo>
                <a:lnTo>
                  <a:pt x="9624866" y="6513096"/>
                </a:lnTo>
                <a:lnTo>
                  <a:pt x="9625613" y="6511690"/>
                </a:lnTo>
                <a:lnTo>
                  <a:pt x="9652124" y="6450299"/>
                </a:lnTo>
                <a:lnTo>
                  <a:pt x="9678634" y="6389001"/>
                </a:lnTo>
                <a:lnTo>
                  <a:pt x="9705145" y="6327704"/>
                </a:lnTo>
                <a:lnTo>
                  <a:pt x="9731749" y="6266313"/>
                </a:lnTo>
                <a:lnTo>
                  <a:pt x="9732216" y="6264907"/>
                </a:lnTo>
                <a:lnTo>
                  <a:pt x="9732403" y="6264063"/>
                </a:lnTo>
                <a:lnTo>
                  <a:pt x="9732590" y="6263407"/>
                </a:lnTo>
                <a:lnTo>
                  <a:pt x="9732683" y="6262564"/>
                </a:lnTo>
                <a:lnTo>
                  <a:pt x="9732776" y="6261814"/>
                </a:lnTo>
                <a:lnTo>
                  <a:pt x="9732963" y="6260970"/>
                </a:lnTo>
                <a:lnTo>
                  <a:pt x="9732963" y="6260033"/>
                </a:lnTo>
                <a:lnTo>
                  <a:pt x="9732963" y="6259377"/>
                </a:lnTo>
                <a:lnTo>
                  <a:pt x="9732776" y="6258627"/>
                </a:lnTo>
                <a:lnTo>
                  <a:pt x="9732683" y="6257877"/>
                </a:lnTo>
                <a:lnTo>
                  <a:pt x="9732590" y="6257221"/>
                </a:lnTo>
                <a:lnTo>
                  <a:pt x="9732403" y="6256471"/>
                </a:lnTo>
                <a:lnTo>
                  <a:pt x="9732216" y="6255815"/>
                </a:lnTo>
                <a:lnTo>
                  <a:pt x="9732030" y="6255066"/>
                </a:lnTo>
                <a:lnTo>
                  <a:pt x="9731749" y="6254409"/>
                </a:lnTo>
                <a:lnTo>
                  <a:pt x="9731469" y="6253847"/>
                </a:lnTo>
                <a:lnTo>
                  <a:pt x="9731096" y="6253097"/>
                </a:lnTo>
                <a:lnTo>
                  <a:pt x="9730723" y="6252535"/>
                </a:lnTo>
                <a:lnTo>
                  <a:pt x="9730349" y="6251973"/>
                </a:lnTo>
                <a:lnTo>
                  <a:pt x="9729509" y="6250754"/>
                </a:lnTo>
                <a:lnTo>
                  <a:pt x="9728949" y="6250286"/>
                </a:lnTo>
                <a:lnTo>
                  <a:pt x="9728482" y="6249629"/>
                </a:lnTo>
                <a:lnTo>
                  <a:pt x="9727455" y="6248692"/>
                </a:lnTo>
                <a:lnTo>
                  <a:pt x="9726802" y="6248317"/>
                </a:lnTo>
                <a:lnTo>
                  <a:pt x="9726242" y="6247755"/>
                </a:lnTo>
                <a:lnTo>
                  <a:pt x="9725682" y="6247380"/>
                </a:lnTo>
                <a:lnTo>
                  <a:pt x="9724935" y="6247099"/>
                </a:lnTo>
                <a:lnTo>
                  <a:pt x="9724282" y="6246724"/>
                </a:lnTo>
                <a:lnTo>
                  <a:pt x="9723722" y="6246443"/>
                </a:lnTo>
                <a:lnTo>
                  <a:pt x="9722881" y="6246162"/>
                </a:lnTo>
                <a:lnTo>
                  <a:pt x="9722228" y="6245880"/>
                </a:lnTo>
                <a:lnTo>
                  <a:pt x="9720734" y="6245505"/>
                </a:lnTo>
                <a:lnTo>
                  <a:pt x="9719147" y="6245224"/>
                </a:lnTo>
                <a:lnTo>
                  <a:pt x="9717561" y="6245224"/>
                </a:lnTo>
                <a:lnTo>
                  <a:pt x="9716347" y="6245224"/>
                </a:lnTo>
                <a:lnTo>
                  <a:pt x="9715040" y="6245412"/>
                </a:lnTo>
                <a:lnTo>
                  <a:pt x="9714480" y="6245599"/>
                </a:lnTo>
                <a:lnTo>
                  <a:pt x="9713827" y="6245693"/>
                </a:lnTo>
                <a:lnTo>
                  <a:pt x="9712613" y="6246162"/>
                </a:lnTo>
                <a:lnTo>
                  <a:pt x="9711493" y="6246630"/>
                </a:lnTo>
                <a:lnTo>
                  <a:pt x="9710466" y="6247193"/>
                </a:lnTo>
                <a:lnTo>
                  <a:pt x="9709813" y="6247474"/>
                </a:lnTo>
                <a:lnTo>
                  <a:pt x="9709346" y="6247849"/>
                </a:lnTo>
                <a:lnTo>
                  <a:pt x="9708412" y="6248598"/>
                </a:lnTo>
                <a:lnTo>
                  <a:pt x="9707386" y="6249442"/>
                </a:lnTo>
                <a:lnTo>
                  <a:pt x="9707012" y="6249911"/>
                </a:lnTo>
                <a:lnTo>
                  <a:pt x="9706546" y="6250286"/>
                </a:lnTo>
                <a:lnTo>
                  <a:pt x="9705705" y="6251129"/>
                </a:lnTo>
                <a:lnTo>
                  <a:pt x="9704959" y="6252160"/>
                </a:lnTo>
                <a:lnTo>
                  <a:pt x="9704118" y="6253097"/>
                </a:lnTo>
                <a:lnTo>
                  <a:pt x="9703465" y="6254128"/>
                </a:lnTo>
                <a:lnTo>
                  <a:pt x="9702905" y="6255066"/>
                </a:lnTo>
                <a:lnTo>
                  <a:pt x="9702345" y="6256190"/>
                </a:lnTo>
                <a:lnTo>
                  <a:pt x="9678541" y="6313176"/>
                </a:lnTo>
                <a:lnTo>
                  <a:pt x="9654737" y="6370162"/>
                </a:lnTo>
                <a:lnTo>
                  <a:pt x="9630934" y="6427148"/>
                </a:lnTo>
                <a:lnTo>
                  <a:pt x="9607130" y="6484228"/>
                </a:lnTo>
                <a:lnTo>
                  <a:pt x="9583326" y="6427336"/>
                </a:lnTo>
                <a:lnTo>
                  <a:pt x="9559709" y="6370537"/>
                </a:lnTo>
                <a:lnTo>
                  <a:pt x="9535905" y="6313739"/>
                </a:lnTo>
                <a:lnTo>
                  <a:pt x="9512288" y="6256940"/>
                </a:lnTo>
                <a:lnTo>
                  <a:pt x="9511822" y="6255722"/>
                </a:lnTo>
                <a:lnTo>
                  <a:pt x="9511168" y="6254503"/>
                </a:lnTo>
                <a:lnTo>
                  <a:pt x="9510515" y="6253378"/>
                </a:lnTo>
                <a:lnTo>
                  <a:pt x="9509675" y="6252347"/>
                </a:lnTo>
                <a:lnTo>
                  <a:pt x="9508928" y="6251223"/>
                </a:lnTo>
                <a:lnTo>
                  <a:pt x="9508554" y="6250754"/>
                </a:lnTo>
                <a:lnTo>
                  <a:pt x="9508088" y="6250286"/>
                </a:lnTo>
                <a:lnTo>
                  <a:pt x="9507154" y="6249348"/>
                </a:lnTo>
                <a:lnTo>
                  <a:pt x="9506221" y="6248598"/>
                </a:lnTo>
                <a:lnTo>
                  <a:pt x="9505101" y="6247755"/>
                </a:lnTo>
                <a:lnTo>
                  <a:pt x="9504634" y="6247474"/>
                </a:lnTo>
                <a:lnTo>
                  <a:pt x="9503980" y="6247193"/>
                </a:lnTo>
                <a:lnTo>
                  <a:pt x="9502860" y="6246630"/>
                </a:lnTo>
                <a:lnTo>
                  <a:pt x="9501647" y="6246162"/>
                </a:lnTo>
                <a:lnTo>
                  <a:pt x="9500340" y="6245693"/>
                </a:lnTo>
                <a:lnTo>
                  <a:pt x="9499686" y="6245505"/>
                </a:lnTo>
                <a:lnTo>
                  <a:pt x="9499126" y="6245412"/>
                </a:lnTo>
                <a:lnTo>
                  <a:pt x="9497633" y="6245224"/>
                </a:lnTo>
                <a:lnTo>
                  <a:pt x="9496979" y="6245224"/>
                </a:lnTo>
                <a:close/>
                <a:moveTo>
                  <a:pt x="11014312" y="6243637"/>
                </a:moveTo>
                <a:lnTo>
                  <a:pt x="11009463" y="6243731"/>
                </a:lnTo>
                <a:lnTo>
                  <a:pt x="11004707" y="6243917"/>
                </a:lnTo>
                <a:lnTo>
                  <a:pt x="11000045" y="6244384"/>
                </a:lnTo>
                <a:lnTo>
                  <a:pt x="10995475" y="6245038"/>
                </a:lnTo>
                <a:lnTo>
                  <a:pt x="10990999" y="6245784"/>
                </a:lnTo>
                <a:lnTo>
                  <a:pt x="10986709" y="6246811"/>
                </a:lnTo>
                <a:lnTo>
                  <a:pt x="10982326" y="6247931"/>
                </a:lnTo>
                <a:lnTo>
                  <a:pt x="10978223" y="6249238"/>
                </a:lnTo>
                <a:lnTo>
                  <a:pt x="10974213" y="6250639"/>
                </a:lnTo>
                <a:lnTo>
                  <a:pt x="10970297" y="6252226"/>
                </a:lnTo>
                <a:lnTo>
                  <a:pt x="10966567" y="6253999"/>
                </a:lnTo>
                <a:lnTo>
                  <a:pt x="10962930" y="6255866"/>
                </a:lnTo>
                <a:lnTo>
                  <a:pt x="10959386" y="6257920"/>
                </a:lnTo>
                <a:lnTo>
                  <a:pt x="10956029" y="6260067"/>
                </a:lnTo>
                <a:lnTo>
                  <a:pt x="10952858" y="6262307"/>
                </a:lnTo>
                <a:lnTo>
                  <a:pt x="10949781" y="6264735"/>
                </a:lnTo>
                <a:lnTo>
                  <a:pt x="10946890" y="6267348"/>
                </a:lnTo>
                <a:lnTo>
                  <a:pt x="10944092" y="6269962"/>
                </a:lnTo>
                <a:lnTo>
                  <a:pt x="10941481" y="6272763"/>
                </a:lnTo>
                <a:lnTo>
                  <a:pt x="10938963" y="6275657"/>
                </a:lnTo>
                <a:lnTo>
                  <a:pt x="10936725" y="6278644"/>
                </a:lnTo>
                <a:lnTo>
                  <a:pt x="10934674" y="6281818"/>
                </a:lnTo>
                <a:lnTo>
                  <a:pt x="10932715" y="6285085"/>
                </a:lnTo>
                <a:lnTo>
                  <a:pt x="10931037" y="6288352"/>
                </a:lnTo>
                <a:lnTo>
                  <a:pt x="10929452" y="6291806"/>
                </a:lnTo>
                <a:lnTo>
                  <a:pt x="10928146" y="6295260"/>
                </a:lnTo>
                <a:lnTo>
                  <a:pt x="10926934" y="6298901"/>
                </a:lnTo>
                <a:lnTo>
                  <a:pt x="10926094" y="6302635"/>
                </a:lnTo>
                <a:lnTo>
                  <a:pt x="10925255" y="6306369"/>
                </a:lnTo>
                <a:lnTo>
                  <a:pt x="10924696" y="6310197"/>
                </a:lnTo>
                <a:lnTo>
                  <a:pt x="10924416" y="6314117"/>
                </a:lnTo>
                <a:lnTo>
                  <a:pt x="10924323" y="6318131"/>
                </a:lnTo>
                <a:lnTo>
                  <a:pt x="10924323" y="6318878"/>
                </a:lnTo>
                <a:lnTo>
                  <a:pt x="10924416" y="6322986"/>
                </a:lnTo>
                <a:lnTo>
                  <a:pt x="10924602" y="6327000"/>
                </a:lnTo>
                <a:lnTo>
                  <a:pt x="10925069" y="6330827"/>
                </a:lnTo>
                <a:lnTo>
                  <a:pt x="10925628" y="6334655"/>
                </a:lnTo>
                <a:lnTo>
                  <a:pt x="10926467" y="6338202"/>
                </a:lnTo>
                <a:lnTo>
                  <a:pt x="10927307" y="6341656"/>
                </a:lnTo>
                <a:lnTo>
                  <a:pt x="10928519" y="6345017"/>
                </a:lnTo>
                <a:lnTo>
                  <a:pt x="10929825" y="6348284"/>
                </a:lnTo>
                <a:lnTo>
                  <a:pt x="10931223" y="6351364"/>
                </a:lnTo>
                <a:lnTo>
                  <a:pt x="10932902" y="6354352"/>
                </a:lnTo>
                <a:lnTo>
                  <a:pt x="10934767" y="6357246"/>
                </a:lnTo>
                <a:lnTo>
                  <a:pt x="10936725" y="6359953"/>
                </a:lnTo>
                <a:lnTo>
                  <a:pt x="10938870" y="6362660"/>
                </a:lnTo>
                <a:lnTo>
                  <a:pt x="10941388" y="6365180"/>
                </a:lnTo>
                <a:lnTo>
                  <a:pt x="10943906" y="6367701"/>
                </a:lnTo>
                <a:lnTo>
                  <a:pt x="10946610" y="6370035"/>
                </a:lnTo>
                <a:lnTo>
                  <a:pt x="10952672" y="6374516"/>
                </a:lnTo>
                <a:lnTo>
                  <a:pt x="10955936" y="6376569"/>
                </a:lnTo>
                <a:lnTo>
                  <a:pt x="10959386" y="6378716"/>
                </a:lnTo>
                <a:lnTo>
                  <a:pt x="10963116" y="6380677"/>
                </a:lnTo>
                <a:lnTo>
                  <a:pt x="10966940" y="6382544"/>
                </a:lnTo>
                <a:lnTo>
                  <a:pt x="10971043" y="6384317"/>
                </a:lnTo>
                <a:lnTo>
                  <a:pt x="10975332" y="6386091"/>
                </a:lnTo>
                <a:lnTo>
                  <a:pt x="10984285" y="6389265"/>
                </a:lnTo>
                <a:lnTo>
                  <a:pt x="10994263" y="6392346"/>
                </a:lnTo>
                <a:lnTo>
                  <a:pt x="11004801" y="6395053"/>
                </a:lnTo>
                <a:lnTo>
                  <a:pt x="11016271" y="6397760"/>
                </a:lnTo>
                <a:lnTo>
                  <a:pt x="11026529" y="6400094"/>
                </a:lnTo>
                <a:lnTo>
                  <a:pt x="11035854" y="6402428"/>
                </a:lnTo>
                <a:lnTo>
                  <a:pt x="11044247" y="6404948"/>
                </a:lnTo>
                <a:lnTo>
                  <a:pt x="11051707" y="6407375"/>
                </a:lnTo>
                <a:lnTo>
                  <a:pt x="11058328" y="6410082"/>
                </a:lnTo>
                <a:lnTo>
                  <a:pt x="11061312" y="6411389"/>
                </a:lnTo>
                <a:lnTo>
                  <a:pt x="11064110" y="6412790"/>
                </a:lnTo>
                <a:lnTo>
                  <a:pt x="11069146" y="6415777"/>
                </a:lnTo>
                <a:lnTo>
                  <a:pt x="11073529" y="6418764"/>
                </a:lnTo>
                <a:lnTo>
                  <a:pt x="11075394" y="6420351"/>
                </a:lnTo>
                <a:lnTo>
                  <a:pt x="11077166" y="6421938"/>
                </a:lnTo>
                <a:lnTo>
                  <a:pt x="11078658" y="6423618"/>
                </a:lnTo>
                <a:lnTo>
                  <a:pt x="11080150" y="6425299"/>
                </a:lnTo>
                <a:lnTo>
                  <a:pt x="11082574" y="6428846"/>
                </a:lnTo>
                <a:lnTo>
                  <a:pt x="11084439" y="6432580"/>
                </a:lnTo>
                <a:lnTo>
                  <a:pt x="11085838" y="6436501"/>
                </a:lnTo>
                <a:lnTo>
                  <a:pt x="11086398" y="6438554"/>
                </a:lnTo>
                <a:lnTo>
                  <a:pt x="11086864" y="6440702"/>
                </a:lnTo>
                <a:lnTo>
                  <a:pt x="11087330" y="6445089"/>
                </a:lnTo>
                <a:lnTo>
                  <a:pt x="11087517" y="6449663"/>
                </a:lnTo>
                <a:lnTo>
                  <a:pt x="11087517" y="6450503"/>
                </a:lnTo>
                <a:lnTo>
                  <a:pt x="11087237" y="6455451"/>
                </a:lnTo>
                <a:lnTo>
                  <a:pt x="11086957" y="6457878"/>
                </a:lnTo>
                <a:lnTo>
                  <a:pt x="11086398" y="6460212"/>
                </a:lnTo>
                <a:lnTo>
                  <a:pt x="11085745" y="6462546"/>
                </a:lnTo>
                <a:lnTo>
                  <a:pt x="11085092" y="6464786"/>
                </a:lnTo>
                <a:lnTo>
                  <a:pt x="11084160" y="6467027"/>
                </a:lnTo>
                <a:lnTo>
                  <a:pt x="11083227" y="6469174"/>
                </a:lnTo>
                <a:lnTo>
                  <a:pt x="11082015" y="6471227"/>
                </a:lnTo>
                <a:lnTo>
                  <a:pt x="11080709" y="6473188"/>
                </a:lnTo>
                <a:lnTo>
                  <a:pt x="11079404" y="6475148"/>
                </a:lnTo>
                <a:lnTo>
                  <a:pt x="11077912" y="6477015"/>
                </a:lnTo>
                <a:lnTo>
                  <a:pt x="11074554" y="6480563"/>
                </a:lnTo>
                <a:lnTo>
                  <a:pt x="11072689" y="6482243"/>
                </a:lnTo>
                <a:lnTo>
                  <a:pt x="11070731" y="6483830"/>
                </a:lnTo>
                <a:lnTo>
                  <a:pt x="11068773" y="6485417"/>
                </a:lnTo>
                <a:lnTo>
                  <a:pt x="11066628" y="6486724"/>
                </a:lnTo>
                <a:lnTo>
                  <a:pt x="11061872" y="6489338"/>
                </a:lnTo>
                <a:lnTo>
                  <a:pt x="11056929" y="6491578"/>
                </a:lnTo>
                <a:lnTo>
                  <a:pt x="11051521" y="6493445"/>
                </a:lnTo>
                <a:lnTo>
                  <a:pt x="11048630" y="6494378"/>
                </a:lnTo>
                <a:lnTo>
                  <a:pt x="11045739" y="6495032"/>
                </a:lnTo>
                <a:lnTo>
                  <a:pt x="11039678" y="6496059"/>
                </a:lnTo>
                <a:lnTo>
                  <a:pt x="11033150" y="6496712"/>
                </a:lnTo>
                <a:lnTo>
                  <a:pt x="11026435" y="6496992"/>
                </a:lnTo>
                <a:lnTo>
                  <a:pt x="11020001" y="6496806"/>
                </a:lnTo>
                <a:lnTo>
                  <a:pt x="11013753" y="6496526"/>
                </a:lnTo>
                <a:lnTo>
                  <a:pt x="11010676" y="6496245"/>
                </a:lnTo>
                <a:lnTo>
                  <a:pt x="11007785" y="6495779"/>
                </a:lnTo>
                <a:lnTo>
                  <a:pt x="11001910" y="6494939"/>
                </a:lnTo>
                <a:lnTo>
                  <a:pt x="10996128" y="6493818"/>
                </a:lnTo>
                <a:lnTo>
                  <a:pt x="10990533" y="6492418"/>
                </a:lnTo>
                <a:lnTo>
                  <a:pt x="10985124" y="6490831"/>
                </a:lnTo>
                <a:lnTo>
                  <a:pt x="10979809" y="6488964"/>
                </a:lnTo>
                <a:lnTo>
                  <a:pt x="10974586" y="6486817"/>
                </a:lnTo>
                <a:lnTo>
                  <a:pt x="10969364" y="6484390"/>
                </a:lnTo>
                <a:lnTo>
                  <a:pt x="10964422" y="6481776"/>
                </a:lnTo>
                <a:lnTo>
                  <a:pt x="10959386" y="6478789"/>
                </a:lnTo>
                <a:lnTo>
                  <a:pt x="10954537" y="6475615"/>
                </a:lnTo>
                <a:lnTo>
                  <a:pt x="10949594" y="6472161"/>
                </a:lnTo>
                <a:lnTo>
                  <a:pt x="10944745" y="6468520"/>
                </a:lnTo>
                <a:lnTo>
                  <a:pt x="10939896" y="6464506"/>
                </a:lnTo>
                <a:lnTo>
                  <a:pt x="10939057" y="6463853"/>
                </a:lnTo>
                <a:lnTo>
                  <a:pt x="10938217" y="6463199"/>
                </a:lnTo>
                <a:lnTo>
                  <a:pt x="10935979" y="6462079"/>
                </a:lnTo>
                <a:lnTo>
                  <a:pt x="10934674" y="6461706"/>
                </a:lnTo>
                <a:lnTo>
                  <a:pt x="10933368" y="6461332"/>
                </a:lnTo>
                <a:lnTo>
                  <a:pt x="10930571" y="6460959"/>
                </a:lnTo>
                <a:lnTo>
                  <a:pt x="10927493" y="6461426"/>
                </a:lnTo>
                <a:lnTo>
                  <a:pt x="10924789" y="6462172"/>
                </a:lnTo>
                <a:lnTo>
                  <a:pt x="10922271" y="6463573"/>
                </a:lnTo>
                <a:lnTo>
                  <a:pt x="10920033" y="6465440"/>
                </a:lnTo>
                <a:lnTo>
                  <a:pt x="10919100" y="6466466"/>
                </a:lnTo>
                <a:lnTo>
                  <a:pt x="10918168" y="6467680"/>
                </a:lnTo>
                <a:lnTo>
                  <a:pt x="10916862" y="6470201"/>
                </a:lnTo>
                <a:lnTo>
                  <a:pt x="10916303" y="6471694"/>
                </a:lnTo>
                <a:lnTo>
                  <a:pt x="10915930" y="6473188"/>
                </a:lnTo>
                <a:lnTo>
                  <a:pt x="10915743" y="6474681"/>
                </a:lnTo>
                <a:lnTo>
                  <a:pt x="10915650" y="6476268"/>
                </a:lnTo>
                <a:lnTo>
                  <a:pt x="10915743" y="6478135"/>
                </a:lnTo>
                <a:lnTo>
                  <a:pt x="10916023" y="6479909"/>
                </a:lnTo>
                <a:lnTo>
                  <a:pt x="10916676" y="6481589"/>
                </a:lnTo>
                <a:lnTo>
                  <a:pt x="10917329" y="6483083"/>
                </a:lnTo>
                <a:lnTo>
                  <a:pt x="10918075" y="6484577"/>
                </a:lnTo>
                <a:lnTo>
                  <a:pt x="10919194" y="6485884"/>
                </a:lnTo>
                <a:lnTo>
                  <a:pt x="10920219" y="6487097"/>
                </a:lnTo>
                <a:lnTo>
                  <a:pt x="10921525" y="6487937"/>
                </a:lnTo>
                <a:lnTo>
                  <a:pt x="10927307" y="6492325"/>
                </a:lnTo>
                <a:lnTo>
                  <a:pt x="10930198" y="6494472"/>
                </a:lnTo>
                <a:lnTo>
                  <a:pt x="10933088" y="6496526"/>
                </a:lnTo>
                <a:lnTo>
                  <a:pt x="10938963" y="6500353"/>
                </a:lnTo>
                <a:lnTo>
                  <a:pt x="10945025" y="6503900"/>
                </a:lnTo>
                <a:lnTo>
                  <a:pt x="10951086" y="6507261"/>
                </a:lnTo>
                <a:lnTo>
                  <a:pt x="10957241" y="6510155"/>
                </a:lnTo>
                <a:lnTo>
                  <a:pt x="10963489" y="6512955"/>
                </a:lnTo>
                <a:lnTo>
                  <a:pt x="10969924" y="6515382"/>
                </a:lnTo>
                <a:lnTo>
                  <a:pt x="10976358" y="6517530"/>
                </a:lnTo>
                <a:lnTo>
                  <a:pt x="10982979" y="6519397"/>
                </a:lnTo>
                <a:lnTo>
                  <a:pt x="10989600" y="6520984"/>
                </a:lnTo>
                <a:lnTo>
                  <a:pt x="10996501" y="6522290"/>
                </a:lnTo>
                <a:lnTo>
                  <a:pt x="11003495" y="6523317"/>
                </a:lnTo>
                <a:lnTo>
                  <a:pt x="11010582" y="6524064"/>
                </a:lnTo>
                <a:lnTo>
                  <a:pt x="11017856" y="6524531"/>
                </a:lnTo>
                <a:lnTo>
                  <a:pt x="11025223" y="6524624"/>
                </a:lnTo>
                <a:lnTo>
                  <a:pt x="11030352" y="6524531"/>
                </a:lnTo>
                <a:lnTo>
                  <a:pt x="11035295" y="6524251"/>
                </a:lnTo>
                <a:lnTo>
                  <a:pt x="11040144" y="6523877"/>
                </a:lnTo>
                <a:lnTo>
                  <a:pt x="11044993" y="6523224"/>
                </a:lnTo>
                <a:lnTo>
                  <a:pt x="11049562" y="6522477"/>
                </a:lnTo>
                <a:lnTo>
                  <a:pt x="11054039" y="6521450"/>
                </a:lnTo>
                <a:lnTo>
                  <a:pt x="11058608" y="6520423"/>
                </a:lnTo>
                <a:lnTo>
                  <a:pt x="11062804" y="6519117"/>
                </a:lnTo>
                <a:lnTo>
                  <a:pt x="11067001" y="6517716"/>
                </a:lnTo>
                <a:lnTo>
                  <a:pt x="11071011" y="6516129"/>
                </a:lnTo>
                <a:lnTo>
                  <a:pt x="11074927" y="6514356"/>
                </a:lnTo>
                <a:lnTo>
                  <a:pt x="11078751" y="6512489"/>
                </a:lnTo>
                <a:lnTo>
                  <a:pt x="11082388" y="6510435"/>
                </a:lnTo>
                <a:lnTo>
                  <a:pt x="11085931" y="6508288"/>
                </a:lnTo>
                <a:lnTo>
                  <a:pt x="11089289" y="6506047"/>
                </a:lnTo>
                <a:lnTo>
                  <a:pt x="11092459" y="6503620"/>
                </a:lnTo>
                <a:lnTo>
                  <a:pt x="11095443" y="6501006"/>
                </a:lnTo>
                <a:lnTo>
                  <a:pt x="11098334" y="6498299"/>
                </a:lnTo>
                <a:lnTo>
                  <a:pt x="11101039" y="6495405"/>
                </a:lnTo>
                <a:lnTo>
                  <a:pt x="11103650" y="6492325"/>
                </a:lnTo>
                <a:lnTo>
                  <a:pt x="11105888" y="6489338"/>
                </a:lnTo>
                <a:lnTo>
                  <a:pt x="11108126" y="6486070"/>
                </a:lnTo>
                <a:lnTo>
                  <a:pt x="11110084" y="6482710"/>
                </a:lnTo>
                <a:lnTo>
                  <a:pt x="11111856" y="6479162"/>
                </a:lnTo>
                <a:lnTo>
                  <a:pt x="11113441" y="6475615"/>
                </a:lnTo>
                <a:lnTo>
                  <a:pt x="11114747" y="6471881"/>
                </a:lnTo>
                <a:lnTo>
                  <a:pt x="11116052" y="6468053"/>
                </a:lnTo>
                <a:lnTo>
                  <a:pt x="11117078" y="6464133"/>
                </a:lnTo>
                <a:lnTo>
                  <a:pt x="11117824" y="6460119"/>
                </a:lnTo>
                <a:lnTo>
                  <a:pt x="11118290" y="6456011"/>
                </a:lnTo>
                <a:lnTo>
                  <a:pt x="11118757" y="6451717"/>
                </a:lnTo>
                <a:lnTo>
                  <a:pt x="11118850" y="6447423"/>
                </a:lnTo>
                <a:lnTo>
                  <a:pt x="11118850" y="6446676"/>
                </a:lnTo>
                <a:lnTo>
                  <a:pt x="11118757" y="6442662"/>
                </a:lnTo>
                <a:lnTo>
                  <a:pt x="11118477" y="6438928"/>
                </a:lnTo>
                <a:lnTo>
                  <a:pt x="11118011" y="6435287"/>
                </a:lnTo>
                <a:lnTo>
                  <a:pt x="11117451" y="6431740"/>
                </a:lnTo>
                <a:lnTo>
                  <a:pt x="11116798" y="6428473"/>
                </a:lnTo>
                <a:lnTo>
                  <a:pt x="11116239" y="6426792"/>
                </a:lnTo>
                <a:lnTo>
                  <a:pt x="11115773" y="6425112"/>
                </a:lnTo>
                <a:lnTo>
                  <a:pt x="11114654" y="6421845"/>
                </a:lnTo>
                <a:lnTo>
                  <a:pt x="11113441" y="6418764"/>
                </a:lnTo>
                <a:lnTo>
                  <a:pt x="11112042" y="6415777"/>
                </a:lnTo>
                <a:lnTo>
                  <a:pt x="11110364" y="6412790"/>
                </a:lnTo>
                <a:lnTo>
                  <a:pt x="11108592" y="6410082"/>
                </a:lnTo>
                <a:lnTo>
                  <a:pt x="11106634" y="6407282"/>
                </a:lnTo>
                <a:lnTo>
                  <a:pt x="11104582" y="6404668"/>
                </a:lnTo>
                <a:lnTo>
                  <a:pt x="11102251" y="6402054"/>
                </a:lnTo>
                <a:lnTo>
                  <a:pt x="11099826" y="6399627"/>
                </a:lnTo>
                <a:lnTo>
                  <a:pt x="11097122" y="6397293"/>
                </a:lnTo>
                <a:lnTo>
                  <a:pt x="11094324" y="6394959"/>
                </a:lnTo>
                <a:lnTo>
                  <a:pt x="11091247" y="6392719"/>
                </a:lnTo>
                <a:lnTo>
                  <a:pt x="11087983" y="6390572"/>
                </a:lnTo>
                <a:lnTo>
                  <a:pt x="11084719" y="6388612"/>
                </a:lnTo>
                <a:lnTo>
                  <a:pt x="11077352" y="6384691"/>
                </a:lnTo>
                <a:lnTo>
                  <a:pt x="11073435" y="6382824"/>
                </a:lnTo>
                <a:lnTo>
                  <a:pt x="11069239" y="6381144"/>
                </a:lnTo>
                <a:lnTo>
                  <a:pt x="11060473" y="6377783"/>
                </a:lnTo>
                <a:lnTo>
                  <a:pt x="11050961" y="6374702"/>
                </a:lnTo>
                <a:lnTo>
                  <a:pt x="11040610" y="6371902"/>
                </a:lnTo>
                <a:lnTo>
                  <a:pt x="11029513" y="6369288"/>
                </a:lnTo>
                <a:lnTo>
                  <a:pt x="11018789" y="6366861"/>
                </a:lnTo>
                <a:lnTo>
                  <a:pt x="11013753" y="6365554"/>
                </a:lnTo>
                <a:lnTo>
                  <a:pt x="11008997" y="6364340"/>
                </a:lnTo>
                <a:lnTo>
                  <a:pt x="11000324" y="6361726"/>
                </a:lnTo>
                <a:lnTo>
                  <a:pt x="10992491" y="6359206"/>
                </a:lnTo>
                <a:lnTo>
                  <a:pt x="10985590" y="6356405"/>
                </a:lnTo>
                <a:lnTo>
                  <a:pt x="10979529" y="6353605"/>
                </a:lnTo>
                <a:lnTo>
                  <a:pt x="10974213" y="6350618"/>
                </a:lnTo>
                <a:lnTo>
                  <a:pt x="10971882" y="6349124"/>
                </a:lnTo>
                <a:lnTo>
                  <a:pt x="10969737" y="6347630"/>
                </a:lnTo>
                <a:lnTo>
                  <a:pt x="10966007" y="6344363"/>
                </a:lnTo>
                <a:lnTo>
                  <a:pt x="10962836" y="6340909"/>
                </a:lnTo>
                <a:lnTo>
                  <a:pt x="10961438" y="6339135"/>
                </a:lnTo>
                <a:lnTo>
                  <a:pt x="10960319" y="6337362"/>
                </a:lnTo>
                <a:lnTo>
                  <a:pt x="10959200" y="6335495"/>
                </a:lnTo>
                <a:lnTo>
                  <a:pt x="10958360" y="6333534"/>
                </a:lnTo>
                <a:lnTo>
                  <a:pt x="10956868" y="6329520"/>
                </a:lnTo>
                <a:lnTo>
                  <a:pt x="10955842" y="6325320"/>
                </a:lnTo>
                <a:lnTo>
                  <a:pt x="10955563" y="6323079"/>
                </a:lnTo>
                <a:lnTo>
                  <a:pt x="10955283" y="6320839"/>
                </a:lnTo>
                <a:lnTo>
                  <a:pt x="10955190" y="6316171"/>
                </a:lnTo>
                <a:lnTo>
                  <a:pt x="10955190" y="6315424"/>
                </a:lnTo>
                <a:lnTo>
                  <a:pt x="10955376" y="6310850"/>
                </a:lnTo>
                <a:lnTo>
                  <a:pt x="10955749" y="6308610"/>
                </a:lnTo>
                <a:lnTo>
                  <a:pt x="10956122" y="6306463"/>
                </a:lnTo>
                <a:lnTo>
                  <a:pt x="10956775" y="6304316"/>
                </a:lnTo>
                <a:lnTo>
                  <a:pt x="10957428" y="6302168"/>
                </a:lnTo>
                <a:lnTo>
                  <a:pt x="10958360" y="6300115"/>
                </a:lnTo>
                <a:lnTo>
                  <a:pt x="10959293" y="6298154"/>
                </a:lnTo>
                <a:lnTo>
                  <a:pt x="10961531" y="6294327"/>
                </a:lnTo>
                <a:lnTo>
                  <a:pt x="10964235" y="6290686"/>
                </a:lnTo>
                <a:lnTo>
                  <a:pt x="10967313" y="6287232"/>
                </a:lnTo>
                <a:lnTo>
                  <a:pt x="10970949" y="6284152"/>
                </a:lnTo>
                <a:lnTo>
                  <a:pt x="10974959" y="6281258"/>
                </a:lnTo>
                <a:lnTo>
                  <a:pt x="10979436" y="6278737"/>
                </a:lnTo>
                <a:lnTo>
                  <a:pt x="10984192" y="6276590"/>
                </a:lnTo>
                <a:lnTo>
                  <a:pt x="10989320" y="6274723"/>
                </a:lnTo>
                <a:lnTo>
                  <a:pt x="10992025" y="6273883"/>
                </a:lnTo>
                <a:lnTo>
                  <a:pt x="10994916" y="6273230"/>
                </a:lnTo>
                <a:lnTo>
                  <a:pt x="11000791" y="6272109"/>
                </a:lnTo>
                <a:lnTo>
                  <a:pt x="11006945" y="6271456"/>
                </a:lnTo>
                <a:lnTo>
                  <a:pt x="11013566" y="6271269"/>
                </a:lnTo>
                <a:lnTo>
                  <a:pt x="11018229" y="6271363"/>
                </a:lnTo>
                <a:lnTo>
                  <a:pt x="11022892" y="6271549"/>
                </a:lnTo>
                <a:lnTo>
                  <a:pt x="11027461" y="6272016"/>
                </a:lnTo>
                <a:lnTo>
                  <a:pt x="11032124" y="6272669"/>
                </a:lnTo>
                <a:lnTo>
                  <a:pt x="11040983" y="6274443"/>
                </a:lnTo>
                <a:lnTo>
                  <a:pt x="11045459" y="6275470"/>
                </a:lnTo>
                <a:lnTo>
                  <a:pt x="11049842" y="6276870"/>
                </a:lnTo>
                <a:lnTo>
                  <a:pt x="11054132" y="6278457"/>
                </a:lnTo>
                <a:lnTo>
                  <a:pt x="11058515" y="6280231"/>
                </a:lnTo>
                <a:lnTo>
                  <a:pt x="11067094" y="6284245"/>
                </a:lnTo>
                <a:lnTo>
                  <a:pt x="11071477" y="6286579"/>
                </a:lnTo>
                <a:lnTo>
                  <a:pt x="11075767" y="6289286"/>
                </a:lnTo>
                <a:lnTo>
                  <a:pt x="11080056" y="6291993"/>
                </a:lnTo>
                <a:lnTo>
                  <a:pt x="11084346" y="6295074"/>
                </a:lnTo>
                <a:lnTo>
                  <a:pt x="11086398" y="6296381"/>
                </a:lnTo>
                <a:lnTo>
                  <a:pt x="11088636" y="6297221"/>
                </a:lnTo>
                <a:lnTo>
                  <a:pt x="11090874" y="6297594"/>
                </a:lnTo>
                <a:lnTo>
                  <a:pt x="11092086" y="6297781"/>
                </a:lnTo>
                <a:lnTo>
                  <a:pt x="11093392" y="6297781"/>
                </a:lnTo>
                <a:lnTo>
                  <a:pt x="11096376" y="6297501"/>
                </a:lnTo>
                <a:lnTo>
                  <a:pt x="11099173" y="6296661"/>
                </a:lnTo>
                <a:lnTo>
                  <a:pt x="11101785" y="6295260"/>
                </a:lnTo>
                <a:lnTo>
                  <a:pt x="11102810" y="6294514"/>
                </a:lnTo>
                <a:lnTo>
                  <a:pt x="11103929" y="6293487"/>
                </a:lnTo>
                <a:lnTo>
                  <a:pt x="11104862" y="6292460"/>
                </a:lnTo>
                <a:lnTo>
                  <a:pt x="11105794" y="6291246"/>
                </a:lnTo>
                <a:lnTo>
                  <a:pt x="11107007" y="6288819"/>
                </a:lnTo>
                <a:lnTo>
                  <a:pt x="11107660" y="6287419"/>
                </a:lnTo>
                <a:lnTo>
                  <a:pt x="11107939" y="6286019"/>
                </a:lnTo>
                <a:lnTo>
                  <a:pt x="11108219" y="6284525"/>
                </a:lnTo>
                <a:lnTo>
                  <a:pt x="11108219" y="6282938"/>
                </a:lnTo>
                <a:lnTo>
                  <a:pt x="11108126" y="6280884"/>
                </a:lnTo>
                <a:lnTo>
                  <a:pt x="11107660" y="6278924"/>
                </a:lnTo>
                <a:lnTo>
                  <a:pt x="11106914" y="6277057"/>
                </a:lnTo>
                <a:lnTo>
                  <a:pt x="11106074" y="6275377"/>
                </a:lnTo>
                <a:lnTo>
                  <a:pt x="11105048" y="6273883"/>
                </a:lnTo>
                <a:lnTo>
                  <a:pt x="11104023" y="6272669"/>
                </a:lnTo>
                <a:lnTo>
                  <a:pt x="11102810" y="6271456"/>
                </a:lnTo>
                <a:lnTo>
                  <a:pt x="11101691" y="6270522"/>
                </a:lnTo>
                <a:lnTo>
                  <a:pt x="11096935" y="6267255"/>
                </a:lnTo>
                <a:lnTo>
                  <a:pt x="11092086" y="6264175"/>
                </a:lnTo>
                <a:lnTo>
                  <a:pt x="11087330" y="6261374"/>
                </a:lnTo>
                <a:lnTo>
                  <a:pt x="11082481" y="6258667"/>
                </a:lnTo>
                <a:lnTo>
                  <a:pt x="11077539" y="6256333"/>
                </a:lnTo>
                <a:lnTo>
                  <a:pt x="11072503" y="6254186"/>
                </a:lnTo>
                <a:lnTo>
                  <a:pt x="11067281" y="6252132"/>
                </a:lnTo>
                <a:lnTo>
                  <a:pt x="11062152" y="6250359"/>
                </a:lnTo>
                <a:lnTo>
                  <a:pt x="11056743" y="6248772"/>
                </a:lnTo>
                <a:lnTo>
                  <a:pt x="11051148" y="6247371"/>
                </a:lnTo>
                <a:lnTo>
                  <a:pt x="11045459" y="6246158"/>
                </a:lnTo>
                <a:lnTo>
                  <a:pt x="11039678" y="6245318"/>
                </a:lnTo>
                <a:lnTo>
                  <a:pt x="11033523" y="6244477"/>
                </a:lnTo>
                <a:lnTo>
                  <a:pt x="11027368" y="6244011"/>
                </a:lnTo>
                <a:lnTo>
                  <a:pt x="11020934" y="624373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9B246954-E37A-4C26-AB83-3A3C87273BD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536E625-D622-4822-A8B4-DAEB6D07DA3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687B14A0-6015-B943-A8F4-D8D9456624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0919" y="381000"/>
            <a:ext cx="6081081" cy="609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piktogrammi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42FAD35-1B63-4D8E-BC1D-84EE41B2A21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0D730B0-EFC7-4B76-8B5E-DB6D0733B3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73890A3-8594-461C-A4AB-AE9288019C0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ED1D7AE-D874-46A9-B7D7-DA7A14BE239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DFE957-465B-4956-874F-D53A85CAEB5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FD9790D-EFC7-43DB-B498-E212726F4C7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1FD1704-5A6F-4D16-A275-8CCBBCAA80C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s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74BDED-9AE9-45A6-8FE8-6626D68B157E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D1344F1-A827-4C6D-9C48-DA42BC2C6B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15.9.2022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E08EA24-8CDE-48D3-9262-B0955098DC6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587DC1-8FDE-4C12-BBF5-A82194C831B2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1FD1704-5A6F-4D16-A275-8CCBBCAA80C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0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354576-51EB-4233-B670-8351C49ED60A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E08EA24-8CDE-48D3-9262-B0955098DC6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9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DE3660D-7940-481F-87EB-740403CAAF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and Content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90AC6D-6F74-4ED0-9DF8-0FF15B5F514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15.9.2022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5241FF5-06F3-4A52-B184-AEDD358D7B1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E14D6D3-5723-4CF9-98C8-844DFE2F9F2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and Content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C75A139-E553-4546-A87E-12C66810D21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15.9.2022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DCB3640-DAA4-4D67-B0F9-07C758B1F72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15.9.2022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DDA751DB-52D3-459B-9E3A-82E83887AE1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AE08FD4-EB66-495D-97EB-81008B120F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01EB548-6BA4-4650-88A9-9DBAE912B4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E5F3EEF-0F31-9E48-9BE5-0A3785E5BCB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051280C-B535-486F-9830-4146EA1E25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1544" y="5964093"/>
            <a:ext cx="5687864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2384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kaja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hape 190"/>
          <p:cNvCxnSpPr>
            <a:cxnSpLocks/>
          </p:cNvCxnSpPr>
          <p:nvPr userDrawn="1"/>
        </p:nvCxnSpPr>
        <p:spPr>
          <a:xfrm>
            <a:off x="0" y="3409000"/>
            <a:ext cx="12190233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91"/>
          <p:cNvSpPr/>
          <p:nvPr userDrawn="1"/>
        </p:nvSpPr>
        <p:spPr>
          <a:xfrm>
            <a:off x="353479" y="326157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Shape 192"/>
          <p:cNvSpPr/>
          <p:nvPr userDrawn="1"/>
        </p:nvSpPr>
        <p:spPr>
          <a:xfrm>
            <a:off x="5382254" y="3272449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Shape 193"/>
          <p:cNvSpPr/>
          <p:nvPr userDrawn="1"/>
        </p:nvSpPr>
        <p:spPr>
          <a:xfrm>
            <a:off x="7060462" y="3272449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191"/>
          <p:cNvSpPr/>
          <p:nvPr userDrawn="1"/>
        </p:nvSpPr>
        <p:spPr>
          <a:xfrm>
            <a:off x="2025838" y="326157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191"/>
          <p:cNvSpPr/>
          <p:nvPr userDrawn="1"/>
        </p:nvSpPr>
        <p:spPr>
          <a:xfrm>
            <a:off x="3704046" y="326157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193"/>
          <p:cNvSpPr/>
          <p:nvPr userDrawn="1"/>
        </p:nvSpPr>
        <p:spPr>
          <a:xfrm>
            <a:off x="8738670" y="3272449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193"/>
          <p:cNvSpPr/>
          <p:nvPr userDrawn="1"/>
        </p:nvSpPr>
        <p:spPr>
          <a:xfrm>
            <a:off x="10416878" y="326480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623888" y="6381328"/>
            <a:ext cx="1368425" cy="143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4BDED-9AE9-45A6-8FE8-6626D68B157E}" type="datetime1">
              <a:rPr lang="fi-FI" smtClean="0"/>
              <a:pPr/>
              <a:t>15.9.2022</a:t>
            </a:fld>
            <a:endParaRPr lang="en-US" dirty="0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2313" y="6381328"/>
            <a:ext cx="7127875" cy="143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592" y="333375"/>
            <a:ext cx="43244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623889" y="333375"/>
            <a:ext cx="10800851" cy="8633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3479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030712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07945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385178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7062411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739644" y="4149081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0416878" y="4149080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6DA36E6-5001-E147-850F-57ECEE610AF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2AB2414-3438-4549-A183-2B79A96547F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37CE34AA-C18A-49D7-846F-C2B9DB81FD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67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F8F1D15-566A-41DC-A3E1-F842A37659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1"/>
          <a:stretch/>
        </p:blipFill>
        <p:spPr>
          <a:xfrm>
            <a:off x="0" y="-1"/>
            <a:ext cx="612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7">
            <a:extLst>
              <a:ext uri="{FF2B5EF4-FFF2-40B4-BE49-F238E27FC236}">
                <a16:creationId xmlns:a16="http://schemas.microsoft.com/office/drawing/2014/main" id="{964BD091-771A-487F-8ACC-D4EBCF8354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A3B6A67A-300A-AA47-A86E-358A69C274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09985"/>
            <a:ext cx="6096000" cy="6096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FFD8DB-E903-4D3C-BEA3-1111B180F8A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F27A21-62F3-4C5E-AEA0-0D321D620D4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509FF41B-C9DA-4820-9A49-0EF362B67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9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FAF471-2AAC-443D-AE06-FF9E9FEDD6E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56220F81-0590-42DE-AD91-81914F8175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25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C9F039-E2E7-4E05-8EB8-50C355B73F8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52D2CE83-39C6-4DC6-B30C-5C384017EB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30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6BFE6D71-0505-4BB8-9E77-B17179657B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748ADDC6-7FEB-4962-A102-BF6D87518F4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587DC1-8FDE-4C12-BBF5-A82194C831B2}" type="datetime1">
              <a:rPr lang="fi-FI" smtClean="0"/>
              <a:pPr/>
              <a:t>15.9.2022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AE08FD4-EB66-495D-97EB-81008B120F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47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F6B5817-ED58-4981-A05A-16F0E89A5D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0FF0247-9806-4284-845E-C0054D00C66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7" name="Kuvan paikkamerkki 7">
            <a:extLst>
              <a:ext uri="{FF2B5EF4-FFF2-40B4-BE49-F238E27FC236}">
                <a16:creationId xmlns:a16="http://schemas.microsoft.com/office/drawing/2014/main" id="{D43D57C8-AA12-4E6E-BF3E-8F64163C3A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6091806-C925-44F0-99FD-E4907CACF1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29605915-025F-422B-AB9C-62C6EE8CFD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5EC9B92-BE7B-4246-A4F4-D73F46684E0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C091733A-346C-F84D-883E-10B30691BD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6096000" cy="6096000"/>
          </a:xfrm>
        </p:spPr>
        <p:txBody>
          <a:bodyPr/>
          <a:lstStyle/>
          <a:p>
            <a:r>
              <a:rPr lang="fi-FI" dirty="0"/>
              <a:t>Lisää piktogrammi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E9AE6853-7BE5-7041-B1DD-F1E51FB21A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6096000" cy="609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piktogrammi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76C204E-CC5B-4B49-A1B2-6A614491C88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0D1987EB-139F-2B45-B99A-6D717086B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6096000" cy="609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piktogrammi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63E00B2-0FF2-427E-B27E-17228D85EB3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E171D44-FEF4-4291-88A9-589D7E89F4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4B378B5C-9D1C-4B53-9983-6621CA13B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63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55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8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34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15.9.2022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9912EFF-A641-427E-AB56-D5E33D9A80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11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74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22AD3E41-5931-2E4A-A57D-51B8E7F630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82534"/>
            <a:ext cx="6023992" cy="6096000"/>
          </a:xfrm>
          <a:blipFill>
            <a:blip r:embed="rId3"/>
            <a:srcRect/>
            <a:stretch>
              <a:fillRect l="-67" t="14538" r="-67" b="-14538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76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88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67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10">
            <a:extLst>
              <a:ext uri="{FF2B5EF4-FFF2-40B4-BE49-F238E27FC236}">
                <a16:creationId xmlns:a16="http://schemas.microsoft.com/office/drawing/2014/main" id="{00FDA8F3-0359-4E66-B733-3ED0B87D90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54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72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t="-502" r="24837" b="502"/>
          <a:stretch/>
        </p:blipFill>
        <p:spPr>
          <a:xfrm>
            <a:off x="-24680" y="-31032"/>
            <a:ext cx="62026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10">
            <a:extLst>
              <a:ext uri="{FF2B5EF4-FFF2-40B4-BE49-F238E27FC236}">
                <a16:creationId xmlns:a16="http://schemas.microsoft.com/office/drawing/2014/main" id="{00FDA8F3-0359-4E66-B733-3ED0B87D90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06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15.9.2022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C8395BC3-9CCD-4D55-ACAC-6A8C1FEC2B7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407F39D8-E3A7-4D2C-9A80-B46936C97C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0816" y="1052736"/>
            <a:ext cx="4474368" cy="4474368"/>
          </a:xfrm>
          <a:blipFill>
            <a:blip r:embed="rId3"/>
            <a:srcRect/>
            <a:stretch>
              <a:fillRect t="-67" b="-67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61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C7827588-E305-45D5-998D-1D3DCA5725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88" y="382534"/>
            <a:ext cx="6096000" cy="6096000"/>
          </a:xfrm>
          <a:blipFill>
            <a:blip r:embed="rId3"/>
            <a:srcRect/>
            <a:stretch>
              <a:fillRect l="-67" r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0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9EA47936-41BF-41B6-B233-4F10024289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88" y="382534"/>
            <a:ext cx="6096000" cy="6096000"/>
          </a:xfrm>
          <a:blipFill>
            <a:blip r:embed="rId3"/>
            <a:srcRect/>
            <a:stretch>
              <a:fillRect l="-67" r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9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72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00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918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75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89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5D9ED14A-2590-44DE-B4EC-64FA0DED88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1000"/>
            <a:ext cx="6096000" cy="6096000"/>
          </a:xfrm>
          <a:blipFill>
            <a:blip r:embed="rId3"/>
            <a:srcRect/>
            <a:stretch>
              <a:fillRect t="-2135" b="2135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6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64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382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23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8">
            <a:extLst>
              <a:ext uri="{FF2B5EF4-FFF2-40B4-BE49-F238E27FC236}">
                <a16:creationId xmlns:a16="http://schemas.microsoft.com/office/drawing/2014/main" id="{172416D0-74DB-4D9A-94CC-9DFAB5264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288" y="381000"/>
            <a:ext cx="6096000" cy="6096000"/>
          </a:xfrm>
          <a:blipFill>
            <a:blip r:embed="rId3"/>
            <a:srcRect/>
            <a:stretch>
              <a:fillRect t="-67" b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FBE884BB-C93E-4155-A662-C922278AF6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81000"/>
            <a:ext cx="6096000" cy="6096000"/>
          </a:xfrm>
          <a:blipFill>
            <a:blip r:embed="rId3"/>
            <a:stretch>
              <a:fillRect l="-67" r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7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33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62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6" name="Kuvan paikkamerkki 11">
            <a:extLst>
              <a:ext uri="{FF2B5EF4-FFF2-40B4-BE49-F238E27FC236}">
                <a16:creationId xmlns:a16="http://schemas.microsoft.com/office/drawing/2014/main" id="{E549FF58-2242-47EC-8997-9010BF26F5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81000"/>
            <a:ext cx="6096000" cy="6096000"/>
          </a:xfrm>
          <a:blipFill>
            <a:blip r:embed="rId3"/>
            <a:srcRect/>
            <a:stretch>
              <a:fillRect t="-67" b="-67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49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45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67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43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15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0696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06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6" name="Kuvan paikkamerkki 10">
            <a:extLst>
              <a:ext uri="{FF2B5EF4-FFF2-40B4-BE49-F238E27FC236}">
                <a16:creationId xmlns:a16="http://schemas.microsoft.com/office/drawing/2014/main" id="{C541A9A6-0221-4545-82B8-717543BAFA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09985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01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11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245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6" name="Kuvan paikkamerkki 8">
            <a:extLst>
              <a:ext uri="{FF2B5EF4-FFF2-40B4-BE49-F238E27FC236}">
                <a16:creationId xmlns:a16="http://schemas.microsoft.com/office/drawing/2014/main" id="{B13A8BB9-A39C-4559-A16F-2D5C4F5C42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1000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6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36BEBA3F-62C8-406F-B9E7-98D1F5AC1F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1000"/>
            <a:ext cx="6110288" cy="6096000"/>
          </a:xfrm>
          <a:blipFill>
            <a:blip r:embed="rId3"/>
            <a:srcRect/>
            <a:stretch>
              <a:fillRect l="2252" r="-2252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52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F73D1140-8B12-4FA0-994C-279E030D36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36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80C9FD74-DF72-4B93-9483-7CF791F62D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8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8F5C1715-4194-458C-8388-C699CC3EF4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4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317EC458-191E-4633-8231-753374E7E212}" type="datetime1">
              <a:rPr lang="fi-FI" smtClean="0"/>
              <a:pPr/>
              <a:t>15.9.2022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Esityksen ja esittäjän 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vaasa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1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52" r:id="rId3"/>
    <p:sldLayoutId id="2147483652" r:id="rId4"/>
    <p:sldLayoutId id="2147483853" r:id="rId5"/>
    <p:sldLayoutId id="2147483654" r:id="rId6"/>
    <p:sldLayoutId id="2147483655" r:id="rId7"/>
    <p:sldLayoutId id="2147483731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675" r:id="rId16"/>
    <p:sldLayoutId id="2147483651" r:id="rId17"/>
    <p:sldLayoutId id="2147483818" r:id="rId18"/>
    <p:sldLayoutId id="2147483850" r:id="rId19"/>
    <p:sldLayoutId id="2147483851" r:id="rId20"/>
    <p:sldLayoutId id="2147483664" r:id="rId21"/>
    <p:sldLayoutId id="2147483673" r:id="rId22"/>
    <p:sldLayoutId id="2147483672" r:id="rId23"/>
    <p:sldLayoutId id="2147483666" r:id="rId24"/>
    <p:sldLayoutId id="2147483795" r:id="rId25"/>
    <p:sldLayoutId id="2147483665" r:id="rId26"/>
    <p:sldLayoutId id="2147483667" r:id="rId27"/>
    <p:sldLayoutId id="2147483668" r:id="rId28"/>
    <p:sldLayoutId id="2147483669" r:id="rId29"/>
    <p:sldLayoutId id="2147483653" r:id="rId30"/>
    <p:sldLayoutId id="2147483854" r:id="rId31"/>
    <p:sldLayoutId id="2147483855" r:id="rId32"/>
    <p:sldLayoutId id="2147483810" r:id="rId33"/>
    <p:sldLayoutId id="2147483811" r:id="rId34"/>
    <p:sldLayoutId id="2147483812" r:id="rId35"/>
    <p:sldLayoutId id="2147483814" r:id="rId36"/>
    <p:sldLayoutId id="2147483815" r:id="rId37"/>
    <p:sldLayoutId id="2147483816" r:id="rId38"/>
    <p:sldLayoutId id="2147483674" r:id="rId39"/>
    <p:sldLayoutId id="2147483670" r:id="rId40"/>
    <p:sldLayoutId id="2147483671" r:id="rId41"/>
    <p:sldLayoutId id="2147483690" r:id="rId42"/>
    <p:sldLayoutId id="2147483744" r:id="rId43"/>
    <p:sldLayoutId id="2147483662" r:id="rId44"/>
    <p:sldLayoutId id="2147483729" r:id="rId45"/>
    <p:sldLayoutId id="2147483661" r:id="rId46"/>
    <p:sldLayoutId id="2147483745" r:id="rId47"/>
    <p:sldLayoutId id="2147483751" r:id="rId48"/>
    <p:sldLayoutId id="2147483727" r:id="rId49"/>
    <p:sldLayoutId id="2147483685" r:id="rId50"/>
    <p:sldLayoutId id="2147483687" r:id="rId51"/>
    <p:sldLayoutId id="2147483663" r:id="rId52"/>
    <p:sldLayoutId id="2147483684" r:id="rId53"/>
    <p:sldLayoutId id="2147483686" r:id="rId54"/>
    <p:sldLayoutId id="2147483688" r:id="rId55"/>
    <p:sldLayoutId id="2147483755" r:id="rId56"/>
    <p:sldLayoutId id="2147483759" r:id="rId57"/>
    <p:sldLayoutId id="2147483766" r:id="rId58"/>
    <p:sldLayoutId id="2147483856" r:id="rId59"/>
    <p:sldLayoutId id="2147483857" r:id="rId60"/>
    <p:sldLayoutId id="2147483858" r:id="rId61"/>
    <p:sldLayoutId id="2147483760" r:id="rId62"/>
    <p:sldLayoutId id="2147483859" r:id="rId63"/>
    <p:sldLayoutId id="2147483860" r:id="rId64"/>
    <p:sldLayoutId id="2147483861" r:id="rId65"/>
    <p:sldLayoutId id="2147483862" r:id="rId66"/>
    <p:sldLayoutId id="2147483863" r:id="rId67"/>
    <p:sldLayoutId id="2147483864" r:id="rId68"/>
    <p:sldLayoutId id="2147483865" r:id="rId69"/>
    <p:sldLayoutId id="2147483866" r:id="rId70"/>
    <p:sldLayoutId id="2147483867" r:id="rId71"/>
    <p:sldLayoutId id="2147483868" r:id="rId72"/>
    <p:sldLayoutId id="2147483869" r:id="rId73"/>
    <p:sldLayoutId id="2147483870" r:id="rId74"/>
    <p:sldLayoutId id="2147483871" r:id="rId75"/>
    <p:sldLayoutId id="2147483872" r:id="rId76"/>
    <p:sldLayoutId id="2147483873" r:id="rId77"/>
    <p:sldLayoutId id="2147483874" r:id="rId78"/>
    <p:sldLayoutId id="2147483875" r:id="rId79"/>
    <p:sldLayoutId id="2147483876" r:id="rId80"/>
    <p:sldLayoutId id="2147483877" r:id="rId81"/>
    <p:sldLayoutId id="2147483878" r:id="rId82"/>
    <p:sldLayoutId id="2147483879" r:id="rId83"/>
    <p:sldLayoutId id="2147483880" r:id="rId84"/>
    <p:sldLayoutId id="2147483881" r:id="rId85"/>
    <p:sldLayoutId id="2147483882" r:id="rId86"/>
    <p:sldLayoutId id="2147483883" r:id="rId87"/>
    <p:sldLayoutId id="2147483884" r:id="rId88"/>
    <p:sldLayoutId id="2147483885" r:id="rId89"/>
    <p:sldLayoutId id="2147483886" r:id="rId90"/>
    <p:sldLayoutId id="2147483887" r:id="rId91"/>
    <p:sldLayoutId id="2147483888" r:id="rId92"/>
    <p:sldLayoutId id="2147483889" r:id="rId93"/>
    <p:sldLayoutId id="2147483890" r:id="rId94"/>
    <p:sldLayoutId id="2147483891" r:id="rId95"/>
    <p:sldLayoutId id="2147483892" r:id="rId96"/>
    <p:sldLayoutId id="2147483893" r:id="rId97"/>
    <p:sldLayoutId id="2147483894" r:id="rId98"/>
    <p:sldLayoutId id="2147483895" r:id="rId99"/>
    <p:sldLayoutId id="2147483896" r:id="rId100"/>
    <p:sldLayoutId id="2147483897" r:id="rId101"/>
    <p:sldLayoutId id="2147483898" r:id="rId102"/>
    <p:sldLayoutId id="2147483899" r:id="rId103"/>
    <p:sldLayoutId id="2147483900" r:id="rId104"/>
    <p:sldLayoutId id="2147483901" r:id="rId105"/>
    <p:sldLayoutId id="2147483902" r:id="rId106"/>
    <p:sldLayoutId id="2147483903" r:id="rId107"/>
    <p:sldLayoutId id="2147483678" r:id="rId108"/>
    <p:sldLayoutId id="2147483796" r:id="rId109"/>
    <p:sldLayoutId id="2147483679" r:id="rId110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436" userDrawn="1">
          <p15:clr>
            <a:srgbClr val="F26B43"/>
          </p15:clr>
        </p15:guide>
        <p15:guide id="9" pos="5972" userDrawn="1">
          <p15:clr>
            <a:srgbClr val="F26B43"/>
          </p15:clr>
        </p15:guide>
        <p15:guide id="10" orient="horz" pos="2341" userDrawn="1">
          <p15:clr>
            <a:srgbClr val="F26B43"/>
          </p15:clr>
        </p15:guide>
        <p15:guide id="11" pos="2162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7287" userDrawn="1">
          <p15:clr>
            <a:srgbClr val="F26B43"/>
          </p15:clr>
        </p15:guide>
        <p15:guide id="14" pos="3659" userDrawn="1">
          <p15:clr>
            <a:srgbClr val="F26B43"/>
          </p15:clr>
        </p15:guide>
        <p15:guide id="15" pos="3386" userDrawn="1">
          <p15:clr>
            <a:srgbClr val="F26B43"/>
          </p15:clr>
        </p15:guide>
        <p15:guide id="16" pos="1708" userDrawn="1">
          <p15:clr>
            <a:srgbClr val="F26B43"/>
          </p15:clr>
        </p15:guide>
        <p15:guide id="17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Presentaation</a:t>
            </a:r>
            <a:r>
              <a:rPr lang="en-GB" dirty="0"/>
              <a:t> </a:t>
            </a:r>
            <a:r>
              <a:rPr lang="en-GB" dirty="0" err="1"/>
              <a:t>pääotsikko</a:t>
            </a:r>
            <a:br>
              <a:rPr lang="en-GB" dirty="0"/>
            </a:br>
            <a:r>
              <a:rPr lang="en-GB" dirty="0" err="1"/>
              <a:t>Fontti</a:t>
            </a:r>
            <a:r>
              <a:rPr lang="en-GB" dirty="0"/>
              <a:t>: </a:t>
            </a:r>
            <a:r>
              <a:rPr lang="en-US" dirty="0"/>
              <a:t>Arial Rounded MT bold, 32pt</a:t>
            </a:r>
            <a:br>
              <a:rPr lang="en-US" dirty="0"/>
            </a:br>
            <a:r>
              <a:rPr lang="en-US" dirty="0" err="1"/>
              <a:t>Enintään</a:t>
            </a:r>
            <a:r>
              <a:rPr lang="en-US" dirty="0"/>
              <a:t> </a:t>
            </a:r>
            <a:r>
              <a:rPr lang="en-US" dirty="0" err="1"/>
              <a:t>kolme</a:t>
            </a:r>
            <a:r>
              <a:rPr lang="en-US" dirty="0"/>
              <a:t> </a:t>
            </a:r>
            <a:r>
              <a:rPr lang="en-US" dirty="0" err="1"/>
              <a:t>riviä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760200" y="333375"/>
            <a:ext cx="431800" cy="365125"/>
          </a:xfrm>
        </p:spPr>
        <p:txBody>
          <a:bodyPr/>
          <a:lstStyle/>
          <a:p>
            <a:fld id="{3830005B-7B2D-47A2-ABC5-72B477741C2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 descr="A body of water with boats and a ferris wheel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B137F43-9F60-4F52-BDBA-B2CEDDEA9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1"/>
            <a:ext cx="12187106" cy="81471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469FF3-DCA6-4671-9899-CA1B82597722}"/>
              </a:ext>
            </a:extLst>
          </p:cNvPr>
          <p:cNvSpPr/>
          <p:nvPr/>
        </p:nvSpPr>
        <p:spPr>
          <a:xfrm>
            <a:off x="-6494" y="2708920"/>
            <a:ext cx="12192000" cy="5472608"/>
          </a:xfrm>
          <a:prstGeom prst="rect">
            <a:avLst/>
          </a:prstGeom>
          <a:solidFill>
            <a:srgbClr val="000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4800" kern="140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Workshoppien yhteenveto</a:t>
            </a:r>
            <a:endParaRPr lang="fi-FI" sz="4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4800" kern="1400" dirty="0" err="1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Sammandrag</a:t>
            </a:r>
            <a:r>
              <a:rPr lang="fi-FI" sz="4800" kern="140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av </a:t>
            </a:r>
            <a:r>
              <a:rPr lang="fi-FI" sz="4800" kern="1400" dirty="0" err="1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Workshopparna</a:t>
            </a:r>
            <a:endParaRPr lang="fi-FI" sz="4800" kern="1400" dirty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4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949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4621D6-C92A-88D9-EC85-FEDF3331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Useissa ryhmissä esille nousseita teemoja/asiasanoja</a:t>
            </a:r>
            <a:br>
              <a:rPr lang="fi-FI" dirty="0"/>
            </a:br>
            <a:r>
              <a:rPr lang="fi-FI" dirty="0"/>
              <a:t>- </a:t>
            </a:r>
            <a:r>
              <a:rPr lang="sv-SE" dirty="0"/>
              <a:t>Teman/Beskrivningar som kommit upp i flera grupper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8FF19E-B90F-19E8-5D18-253053A2D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844824"/>
            <a:ext cx="9145016" cy="4536504"/>
          </a:xfrm>
        </p:spPr>
        <p:txBody>
          <a:bodyPr/>
          <a:lstStyle/>
          <a:p>
            <a:pPr marL="0" indent="0">
              <a:buNone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Asiakasnäkökulma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 saa uudistuksen temmellyksessä kadota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yhdenvertaisen ja sujuvan palvelun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turvaaminen / </a:t>
            </a:r>
            <a:r>
              <a:rPr 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hur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tryggas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servicen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</a:t>
            </a:r>
            <a:r>
              <a:rPr lang="fi-FI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våra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klienter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monilaisuus: 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myös työllisyyden ja ammatillisen osaamisen näkökulma aina mukana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samarbete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Henkilöstö elää monitasoisessa muutoksessa paraikaa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tunnelmat melko sekavia &amp; hämmentyneitä muutosten pyörteessä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allt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känns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väldigt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osäkert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henkilöstöresurssien riittävyys huolestuttaa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henkilöstön kuormitus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&gt;muutostukea tarvitaan omalta johdolta ja laajemmin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6E2EC40-5CF3-D2DC-B936-41CAAF00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A2EBF-BCBB-4B6E-AA71-18A681C6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SOTE-uudistus/HYA, Työkyvyn tuen tiimit, TYP ja KUTY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80EC3-6093-46D3-A492-8EEF5F457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340769"/>
            <a:ext cx="9361040" cy="4609182"/>
          </a:xfrm>
        </p:spPr>
        <p:txBody>
          <a:bodyPr/>
          <a:lstStyle/>
          <a:p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Lähipalvelut</a:t>
            </a:r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turvattava. </a:t>
            </a:r>
          </a:p>
          <a:p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Toimitilojen on jatkossakin oltava helposti saavutettavia.</a:t>
            </a:r>
          </a:p>
          <a:p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Työkyvyn tuen tiimien on toimittava monialaisesti </a:t>
            </a:r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ja ne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tulee rakentaa TYPin viitekehykseen, jolloin lakisääteisyys ja esim. </a:t>
            </a:r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yhteinen tietojärjestelmä </a:t>
            </a:r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turvaavat yhdenvertaisen ja sujuvan palvelun.</a:t>
            </a:r>
          </a:p>
          <a:p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Lääkäri- ja terveydenhoitajaresurssien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lääkärin TYP-työhön liittyvän osaamisen turvaaminen hyvinvointialueella.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Jäljellä olevan työkyvyn määrittely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vaatii erityisosaamista. </a:t>
            </a:r>
          </a:p>
          <a:p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Terveydenhuollon rooliin olisi saatava selkeytystä.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Työttömillä työnhakijoilla ei ole ”kiireellisyysstatusta” (hoitotakuu yms.).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KUTY: Mitä tapahtuu kaikkein heikommassa asemassa oleville henkilöille, joilla ei ole valmiutta osallistua työllistymistä edistäviin palveluihin?</a:t>
            </a:r>
          </a:p>
          <a:p>
            <a:endParaRPr lang="fi-FI" b="1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FF480-3AB1-4DC0-BA5E-01B1CDAF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9A06-0236-424F-A7B7-FB771C3F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TE-palveluiden uusi asiakaspalvelumalli (POMA) ja TE2024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B0689-BBE4-4840-9E3D-E6F960218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484784"/>
            <a:ext cx="9576567" cy="4609182"/>
          </a:xfrm>
        </p:spPr>
        <p:txBody>
          <a:bodyPr/>
          <a:lstStyle/>
          <a:p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ristiriitaisia tuntemuksia vielä näin alussa</a:t>
            </a:r>
          </a:p>
          <a:p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ällä hetkellä on enemmän epäselviä kuin selviä asioita</a:t>
            </a:r>
          </a:p>
          <a:p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ohjeet eri paikoissa&gt; kaaosta TE-toimiston näkökulmasta</a:t>
            </a:r>
          </a:p>
          <a:p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kesä ja muut </a:t>
            </a:r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loma-ajat haasteellisia uuden mallin toteutuksessa</a:t>
            </a:r>
          </a:p>
          <a:p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uudistus on myös pakottanut ajattelemaan asioita uudelleen</a:t>
            </a:r>
          </a:p>
          <a:p>
            <a:pPr marL="0" indent="0">
              <a:buNone/>
            </a:pPr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Terveydenhuollon merkitys olennainen</a:t>
            </a:r>
          </a:p>
          <a:p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riittämättömyyden tunne: jos lääkärin lausunnot puuttuvat ja kestävät, mitä voi tehdä?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&gt; mihin henkilö ohjataan jos ei kykene työhön ollenkaan?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	&gt; tarvittaisi suoja-aika työkyvyttömille</a:t>
            </a:r>
          </a:p>
          <a:p>
            <a:r>
              <a:rPr lang="fi-FI" sz="20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armollisuus itseänne kohtaan</a:t>
            </a:r>
            <a:r>
              <a:rPr lang="fi-FI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käyttäkää omaa harkintaa lain sallimissa rajoissa</a:t>
            </a:r>
          </a:p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31C61-2CCA-47CC-BFA2-1616ADA0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VAASA">
  <a:themeElements>
    <a:clrScheme name="Vaasa-colors-1">
      <a:dk1>
        <a:srgbClr val="000000"/>
      </a:dk1>
      <a:lt1>
        <a:srgbClr val="FFFFFF"/>
      </a:lt1>
      <a:dk2>
        <a:srgbClr val="000A8C"/>
      </a:dk2>
      <a:lt2>
        <a:srgbClr val="FFB4AA"/>
      </a:lt2>
      <a:accent1>
        <a:srgbClr val="6EC8D2"/>
      </a:accent1>
      <a:accent2>
        <a:srgbClr val="0091AA"/>
      </a:accent2>
      <a:accent3>
        <a:srgbClr val="FFB4AA"/>
      </a:accent3>
      <a:accent4>
        <a:srgbClr val="00A37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2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02DD76346945E45A2DF4C7CB86A7E07" ma:contentTypeVersion="11" ma:contentTypeDescription="Luo uusi asiakirja." ma:contentTypeScope="" ma:versionID="62e0778b78eb121acce0c31e82b56b07">
  <xsd:schema xmlns:xsd="http://www.w3.org/2001/XMLSchema" xmlns:xs="http://www.w3.org/2001/XMLSchema" xmlns:p="http://schemas.microsoft.com/office/2006/metadata/properties" xmlns:ns2="06dd8263-f8ea-49b3-b46b-3aa0d869597c" targetNamespace="http://schemas.microsoft.com/office/2006/metadata/properties" ma:root="true" ma:fieldsID="17ed6b6b9f57b2404e7308ebd9860adc" ns2:_="">
    <xsd:import namespace="06dd8263-f8ea-49b3-b46b-3aa0d86959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d8263-f8ea-49b3-b46b-3aa0d86959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2eb4ff97-171b-47e3-baf0-28486dadcb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dd8263-f8ea-49b3-b46b-3aa0d869597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3BDE4B-7210-49FA-A455-118C5D45B0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dd8263-f8ea-49b3-b46b-3aa0d86959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ED087B-EE14-46FD-8EC6-BA3AF448E0FF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f3446bd1-f945-4db7-b877-9faf6f7e2766"/>
    <ds:schemaRef ds:uri="http://purl.org/dc/dcmitype/"/>
    <ds:schemaRef ds:uri="4622ee7b-7bcd-4e19-b99d-f021a86d0592"/>
    <ds:schemaRef ds:uri="http://schemas.microsoft.com/office/infopath/2007/PartnerControls"/>
    <ds:schemaRef ds:uri="http://www.w3.org/XML/1998/namespace"/>
    <ds:schemaRef ds:uri="http://purl.org/dc/elements/1.1/"/>
    <ds:schemaRef ds:uri="06dd8263-f8ea-49b3-b46b-3aa0d869597c"/>
  </ds:schemaRefs>
</ds:datastoreItem>
</file>

<file path=customXml/itemProps3.xml><?xml version="1.0" encoding="utf-8"?>
<ds:datastoreItem xmlns:ds="http://schemas.openxmlformats.org/officeDocument/2006/customXml" ds:itemID="{68D7038B-79E2-4BBB-A967-9C2DC3163D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vaasa_swe_sample</Template>
  <TotalTime>7892</TotalTime>
  <Words>289</Words>
  <Application>Microsoft Office PowerPoint</Application>
  <PresentationFormat>Laajakuva</PresentationFormat>
  <Paragraphs>38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Calibri</vt:lpstr>
      <vt:lpstr>Wingdings</vt:lpstr>
      <vt:lpstr>VAASA</vt:lpstr>
      <vt:lpstr>Presentaation pääotsikko Fontti: Arial Rounded MT bold, 32pt Enintään kolme riviä</vt:lpstr>
      <vt:lpstr>Useissa ryhmissä esille nousseita teemoja/asiasanoja - Teman/Beskrivningar som kommit upp i flera grupper</vt:lpstr>
      <vt:lpstr>SOTE-uudistus/HYA, Työkyvyn tuen tiimit, TYP ja KUTY</vt:lpstr>
      <vt:lpstr>TE-palveluiden uusi asiakaspalvelumalli (POMA) ja TE2024</vt:lpstr>
    </vt:vector>
  </TitlesOfParts>
  <Company>Vaasan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VAASA Presentation Heading Arial Rounded MT bold 32pt No more than three rows</dc:title>
  <dc:creator>Sundqvist Minna</dc:creator>
  <cp:lastModifiedBy>Pihlaja Mira</cp:lastModifiedBy>
  <cp:revision>447</cp:revision>
  <dcterms:created xsi:type="dcterms:W3CDTF">2018-08-16T12:24:20Z</dcterms:created>
  <dcterms:modified xsi:type="dcterms:W3CDTF">2022-09-15T07:22:08Z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0x010100F02DD76346945E45A2DF4C7CB86A7E07</vt:lpwstr>
  </property>
  <property fmtid="{D5CDD505-2E9C-101B-9397-08002B2CF9AE}" pid="3" name="_dlc_DocIdItemGuid">
    <vt:lpwstr>b958e041-5ee4-4f89-ae48-a126bbba6fa8</vt:lpwstr>
  </property>
  <property fmtid="{D5CDD505-2E9C-101B-9397-08002B2CF9AE}" pid="4" name="Tulosalue">
    <vt:lpwstr/>
  </property>
  <property fmtid="{D5CDD505-2E9C-101B-9397-08002B2CF9AE}" pid="5" name="TaxKeyword">
    <vt:lpwstr/>
  </property>
  <property fmtid="{D5CDD505-2E9C-101B-9397-08002B2CF9AE}" pid="6" name="d9dbfc85ae3a4a80acea1e04eaf18b4d">
    <vt:lpwstr/>
  </property>
  <property fmtid="{D5CDD505-2E9C-101B-9397-08002B2CF9AE}" pid="7" name="SCOrganisation">
    <vt:lpwstr/>
  </property>
  <property fmtid="{D5CDD505-2E9C-101B-9397-08002B2CF9AE}" pid="8" name="j81fce6b4ab24cfdb257a13dd89e0c92">
    <vt:lpwstr/>
  </property>
  <property fmtid="{D5CDD505-2E9C-101B-9397-08002B2CF9AE}" pid="9" name="Kokousasiakirjan tyyppi">
    <vt:lpwstr/>
  </property>
  <property fmtid="{D5CDD505-2E9C-101B-9397-08002B2CF9AE}" pid="10" name="Avainsana">
    <vt:lpwstr/>
  </property>
  <property fmtid="{D5CDD505-2E9C-101B-9397-08002B2CF9AE}" pid="11" name="n547a2840f4c4908bae3582247e377a1">
    <vt:lpwstr/>
  </property>
  <property fmtid="{D5CDD505-2E9C-101B-9397-08002B2CF9AE}" pid="12" name="m8e6757a76754bb6ac48d5e619fb5fd0">
    <vt:lpwstr/>
  </property>
  <property fmtid="{D5CDD505-2E9C-101B-9397-08002B2CF9AE}" pid="13" name="b2c6253beb4c4e049482aee23d21edf2">
    <vt:lpwstr/>
  </property>
  <property fmtid="{D5CDD505-2E9C-101B-9397-08002B2CF9AE}" pid="14" name="a44329376a8e4058a32149751e1cf833">
    <vt:lpwstr/>
  </property>
  <property fmtid="{D5CDD505-2E9C-101B-9397-08002B2CF9AE}" pid="15" name="TaxKeywordTaxHTField">
    <vt:lpwstr/>
  </property>
  <property fmtid="{D5CDD505-2E9C-101B-9397-08002B2CF9AE}" pid="16" name="Aineistopankin_x0020_kategoriat">
    <vt:lpwstr/>
  </property>
  <property fmtid="{D5CDD505-2E9C-101B-9397-08002B2CF9AE}" pid="17" name="SCDocumentType">
    <vt:lpwstr/>
  </property>
  <property fmtid="{D5CDD505-2E9C-101B-9397-08002B2CF9AE}" pid="18" name="Julkaisun_x0020_tyyppi">
    <vt:lpwstr/>
  </property>
  <property fmtid="{D5CDD505-2E9C-101B-9397-08002B2CF9AE}" pid="19" name="h69d9177441543c79f0d0d4433bc13ac">
    <vt:lpwstr/>
  </property>
  <property fmtid="{D5CDD505-2E9C-101B-9397-08002B2CF9AE}" pid="20" name="Toimiala">
    <vt:lpwstr/>
  </property>
  <property fmtid="{D5CDD505-2E9C-101B-9397-08002B2CF9AE}" pid="21" name="ib550c109c0048a9ba9abceb17f3d3f3">
    <vt:lpwstr/>
  </property>
  <property fmtid="{D5CDD505-2E9C-101B-9397-08002B2CF9AE}" pid="22" name="Lomaketyyppi">
    <vt:lpwstr/>
  </property>
  <property fmtid="{D5CDD505-2E9C-101B-9397-08002B2CF9AE}" pid="23" name="Julkaisun tyyppi">
    <vt:lpwstr/>
  </property>
  <property fmtid="{D5CDD505-2E9C-101B-9397-08002B2CF9AE}" pid="24" name="Aineistopankin kategoriat">
    <vt:lpwstr/>
  </property>
  <property fmtid="{D5CDD505-2E9C-101B-9397-08002B2CF9AE}" pid="25" name="MediaServiceImageTags">
    <vt:lpwstr/>
  </property>
</Properties>
</file>