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D9AB19-B6B3-1AB6-E2B5-7E34B79A4EF5}" v="292" dt="2021-11-26T11:30:12.986"/>
    <p1510:client id="{3FEAB15B-B7C6-4A60-A1E7-F19A1B21585E}" v="3" dt="2021-11-12T13:05:26.386"/>
    <p1510:client id="{482FE554-67C4-3955-DE90-65D629EC1638}" v="12" dt="2021-12-10T13:37:22.965"/>
    <p1510:client id="{BFCAF893-6CBF-8485-84D1-787B03850EA3}" v="61" dt="2022-02-18T07:36:45.9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ärvä Outi" userId="S::outi.narva@edu.vaasa.fi::85777b57-b464-484a-be98-2c3e34a4ede8" providerId="AD" clId="Web-{BFCAF893-6CBF-8485-84D1-787B03850EA3}"/>
    <pc:docChg chg="modSld">
      <pc:chgData name="Närvä Outi" userId="S::outi.narva@edu.vaasa.fi::85777b57-b464-484a-be98-2c3e34a4ede8" providerId="AD" clId="Web-{BFCAF893-6CBF-8485-84D1-787B03850EA3}" dt="2022-02-18T07:36:39.889" v="32" actId="20577"/>
      <pc:docMkLst>
        <pc:docMk/>
      </pc:docMkLst>
      <pc:sldChg chg="modSp">
        <pc:chgData name="Närvä Outi" userId="S::outi.narva@edu.vaasa.fi::85777b57-b464-484a-be98-2c3e34a4ede8" providerId="AD" clId="Web-{BFCAF893-6CBF-8485-84D1-787B03850EA3}" dt="2022-02-18T07:36:39.889" v="32" actId="20577"/>
        <pc:sldMkLst>
          <pc:docMk/>
          <pc:sldMk cId="3863243268" sldId="259"/>
        </pc:sldMkLst>
        <pc:spChg chg="mod">
          <ac:chgData name="Närvä Outi" userId="S::outi.narva@edu.vaasa.fi::85777b57-b464-484a-be98-2c3e34a4ede8" providerId="AD" clId="Web-{BFCAF893-6CBF-8485-84D1-787B03850EA3}" dt="2022-02-18T07:36:18.278" v="30" actId="14100"/>
          <ac:spMkLst>
            <pc:docMk/>
            <pc:sldMk cId="3863243268" sldId="259"/>
            <ac:spMk id="4" creationId="{8E7C29D0-76A2-444C-8C01-2EDCB87B4077}"/>
          </ac:spMkLst>
        </pc:spChg>
        <pc:spChg chg="mod">
          <ac:chgData name="Närvä Outi" userId="S::outi.narva@edu.vaasa.fi::85777b57-b464-484a-be98-2c3e34a4ede8" providerId="AD" clId="Web-{BFCAF893-6CBF-8485-84D1-787B03850EA3}" dt="2022-02-18T07:36:09.731" v="28" actId="1076"/>
          <ac:spMkLst>
            <pc:docMk/>
            <pc:sldMk cId="3863243268" sldId="259"/>
            <ac:spMk id="6" creationId="{2CBF8E24-7DEC-4C33-AEF4-84441846A56F}"/>
          </ac:spMkLst>
        </pc:spChg>
        <pc:spChg chg="mod">
          <ac:chgData name="Närvä Outi" userId="S::outi.narva@edu.vaasa.fi::85777b57-b464-484a-be98-2c3e34a4ede8" providerId="AD" clId="Web-{BFCAF893-6CBF-8485-84D1-787B03850EA3}" dt="2022-02-18T07:36:39.889" v="32" actId="20577"/>
          <ac:spMkLst>
            <pc:docMk/>
            <pc:sldMk cId="3863243268" sldId="259"/>
            <ac:spMk id="15" creationId="{2132E649-DE03-49A7-9B65-0FE168E3AE13}"/>
          </ac:spMkLst>
        </pc:spChg>
        <pc:spChg chg="mod">
          <ac:chgData name="Närvä Outi" userId="S::outi.narva@edu.vaasa.fi::85777b57-b464-484a-be98-2c3e34a4ede8" providerId="AD" clId="Web-{BFCAF893-6CBF-8485-84D1-787B03850EA3}" dt="2022-02-18T07:35:46.151" v="23" actId="20577"/>
          <ac:spMkLst>
            <pc:docMk/>
            <pc:sldMk cId="3863243268" sldId="259"/>
            <ac:spMk id="21" creationId="{A8CE8B28-79AA-4024-BD50-3859E27641B9}"/>
          </ac:spMkLst>
        </pc:spChg>
      </pc:sldChg>
    </pc:docChg>
  </pc:docChgLst>
  <pc:docChgLst>
    <pc:chgData name="Närvä Outi" userId="S::outi.narva@edu.vaasa.fi::85777b57-b464-484a-be98-2c3e34a4ede8" providerId="AD" clId="Web-{1FD9AB19-B6B3-1AB6-E2B5-7E34B79A4EF5}"/>
    <pc:docChg chg="modSld">
      <pc:chgData name="Närvä Outi" userId="S::outi.narva@edu.vaasa.fi::85777b57-b464-484a-be98-2c3e34a4ede8" providerId="AD" clId="Web-{1FD9AB19-B6B3-1AB6-E2B5-7E34B79A4EF5}" dt="2021-11-26T11:30:12.986" v="176" actId="20577"/>
      <pc:docMkLst>
        <pc:docMk/>
      </pc:docMkLst>
      <pc:sldChg chg="modSp">
        <pc:chgData name="Närvä Outi" userId="S::outi.narva@edu.vaasa.fi::85777b57-b464-484a-be98-2c3e34a4ede8" providerId="AD" clId="Web-{1FD9AB19-B6B3-1AB6-E2B5-7E34B79A4EF5}" dt="2021-11-26T11:25:20.464" v="173" actId="20577"/>
        <pc:sldMkLst>
          <pc:docMk/>
          <pc:sldMk cId="2561367063" sldId="257"/>
        </pc:sldMkLst>
        <pc:spChg chg="mod">
          <ac:chgData name="Närvä Outi" userId="S::outi.narva@edu.vaasa.fi::85777b57-b464-484a-be98-2c3e34a4ede8" providerId="AD" clId="Web-{1FD9AB19-B6B3-1AB6-E2B5-7E34B79A4EF5}" dt="2021-11-26T11:24:47.697" v="168" actId="20577"/>
          <ac:spMkLst>
            <pc:docMk/>
            <pc:sldMk cId="2561367063" sldId="257"/>
            <ac:spMk id="14" creationId="{EA8496E4-9EF1-4E2E-B779-403C88A47101}"/>
          </ac:spMkLst>
        </pc:spChg>
        <pc:spChg chg="mod">
          <ac:chgData name="Närvä Outi" userId="S::outi.narva@edu.vaasa.fi::85777b57-b464-484a-be98-2c3e34a4ede8" providerId="AD" clId="Web-{1FD9AB19-B6B3-1AB6-E2B5-7E34B79A4EF5}" dt="2021-11-26T11:25:10.901" v="172" actId="20577"/>
          <ac:spMkLst>
            <pc:docMk/>
            <pc:sldMk cId="2561367063" sldId="257"/>
            <ac:spMk id="15" creationId="{2132E649-DE03-49A7-9B65-0FE168E3AE13}"/>
          </ac:spMkLst>
        </pc:spChg>
        <pc:spChg chg="mod">
          <ac:chgData name="Närvä Outi" userId="S::outi.narva@edu.vaasa.fi::85777b57-b464-484a-be98-2c3e34a4ede8" providerId="AD" clId="Web-{1FD9AB19-B6B3-1AB6-E2B5-7E34B79A4EF5}" dt="2021-11-26T11:25:20.464" v="173" actId="20577"/>
          <ac:spMkLst>
            <pc:docMk/>
            <pc:sldMk cId="2561367063" sldId="257"/>
            <ac:spMk id="16" creationId="{BB6B9EB3-2579-4DF1-AA14-CE8C6F1BDC12}"/>
          </ac:spMkLst>
        </pc:spChg>
        <pc:spChg chg="mod">
          <ac:chgData name="Närvä Outi" userId="S::outi.narva@edu.vaasa.fi::85777b57-b464-484a-be98-2c3e34a4ede8" providerId="AD" clId="Web-{1FD9AB19-B6B3-1AB6-E2B5-7E34B79A4EF5}" dt="2021-11-26T11:25:04.541" v="171" actId="20577"/>
          <ac:spMkLst>
            <pc:docMk/>
            <pc:sldMk cId="2561367063" sldId="257"/>
            <ac:spMk id="17" creationId="{3FD180E9-2076-4674-B092-D2B5DB1917B8}"/>
          </ac:spMkLst>
        </pc:spChg>
        <pc:spChg chg="mod">
          <ac:chgData name="Närvä Outi" userId="S::outi.narva@edu.vaasa.fi::85777b57-b464-484a-be98-2c3e34a4ede8" providerId="AD" clId="Web-{1FD9AB19-B6B3-1AB6-E2B5-7E34B79A4EF5}" dt="2021-11-26T11:24:59.416" v="170" actId="20577"/>
          <ac:spMkLst>
            <pc:docMk/>
            <pc:sldMk cId="2561367063" sldId="257"/>
            <ac:spMk id="18" creationId="{021948CF-1FFA-4FFA-A0B6-9A504202928D}"/>
          </ac:spMkLst>
        </pc:spChg>
        <pc:spChg chg="mod">
          <ac:chgData name="Närvä Outi" userId="S::outi.narva@edu.vaasa.fi::85777b57-b464-484a-be98-2c3e34a4ede8" providerId="AD" clId="Web-{1FD9AB19-B6B3-1AB6-E2B5-7E34B79A4EF5}" dt="2021-11-26T11:24:53.871" v="169" actId="20577"/>
          <ac:spMkLst>
            <pc:docMk/>
            <pc:sldMk cId="2561367063" sldId="257"/>
            <ac:spMk id="19" creationId="{649BA518-E645-41E7-93C1-AB55B48CE99A}"/>
          </ac:spMkLst>
        </pc:spChg>
        <pc:spChg chg="mod">
          <ac:chgData name="Närvä Outi" userId="S::outi.narva@edu.vaasa.fi::85777b57-b464-484a-be98-2c3e34a4ede8" providerId="AD" clId="Web-{1FD9AB19-B6B3-1AB6-E2B5-7E34B79A4EF5}" dt="2021-11-26T11:24:40.603" v="167" actId="20577"/>
          <ac:spMkLst>
            <pc:docMk/>
            <pc:sldMk cId="2561367063" sldId="257"/>
            <ac:spMk id="21" creationId="{A8CE8B28-79AA-4024-BD50-3859E27641B9}"/>
          </ac:spMkLst>
        </pc:spChg>
      </pc:sldChg>
      <pc:sldChg chg="addSp modSp">
        <pc:chgData name="Närvä Outi" userId="S::outi.narva@edu.vaasa.fi::85777b57-b464-484a-be98-2c3e34a4ede8" providerId="AD" clId="Web-{1FD9AB19-B6B3-1AB6-E2B5-7E34B79A4EF5}" dt="2021-11-26T11:30:12.986" v="176" actId="20577"/>
        <pc:sldMkLst>
          <pc:docMk/>
          <pc:sldMk cId="3863243268" sldId="259"/>
        </pc:sldMkLst>
        <pc:spChg chg="add mod">
          <ac:chgData name="Närvä Outi" userId="S::outi.narva@edu.vaasa.fi::85777b57-b464-484a-be98-2c3e34a4ede8" providerId="AD" clId="Web-{1FD9AB19-B6B3-1AB6-E2B5-7E34B79A4EF5}" dt="2021-11-26T11:21:49.412" v="148"/>
          <ac:spMkLst>
            <pc:docMk/>
            <pc:sldMk cId="3863243268" sldId="259"/>
            <ac:spMk id="4" creationId="{8E7C29D0-76A2-444C-8C01-2EDCB87B4077}"/>
          </ac:spMkLst>
        </pc:spChg>
        <pc:spChg chg="mod">
          <ac:chgData name="Närvä Outi" userId="S::outi.narva@edu.vaasa.fi::85777b57-b464-484a-be98-2c3e34a4ede8" providerId="AD" clId="Web-{1FD9AB19-B6B3-1AB6-E2B5-7E34B79A4EF5}" dt="2021-11-26T11:23:57.368" v="166" actId="20577"/>
          <ac:spMkLst>
            <pc:docMk/>
            <pc:sldMk cId="3863243268" sldId="259"/>
            <ac:spMk id="6" creationId="{2CBF8E24-7DEC-4C33-AEF4-84441846A56F}"/>
          </ac:spMkLst>
        </pc:spChg>
        <pc:spChg chg="mod">
          <ac:chgData name="Närvä Outi" userId="S::outi.narva@edu.vaasa.fi::85777b57-b464-484a-be98-2c3e34a4ede8" providerId="AD" clId="Web-{1FD9AB19-B6B3-1AB6-E2B5-7E34B79A4EF5}" dt="2021-11-26T11:21:49.193" v="142"/>
          <ac:spMkLst>
            <pc:docMk/>
            <pc:sldMk cId="3863243268" sldId="259"/>
            <ac:spMk id="7" creationId="{5FCA7441-B7AB-4288-9AEE-C8C885F0B121}"/>
          </ac:spMkLst>
        </pc:spChg>
        <pc:spChg chg="mod">
          <ac:chgData name="Närvä Outi" userId="S::outi.narva@edu.vaasa.fi::85777b57-b464-484a-be98-2c3e34a4ede8" providerId="AD" clId="Web-{1FD9AB19-B6B3-1AB6-E2B5-7E34B79A4EF5}" dt="2021-11-26T11:21:49.225" v="143"/>
          <ac:spMkLst>
            <pc:docMk/>
            <pc:sldMk cId="3863243268" sldId="259"/>
            <ac:spMk id="8" creationId="{9F771F79-0AE1-4072-A4BB-F8E0020816D9}"/>
          </ac:spMkLst>
        </pc:spChg>
        <pc:spChg chg="mod">
          <ac:chgData name="Närvä Outi" userId="S::outi.narva@edu.vaasa.fi::85777b57-b464-484a-be98-2c3e34a4ede8" providerId="AD" clId="Web-{1FD9AB19-B6B3-1AB6-E2B5-7E34B79A4EF5}" dt="2021-11-26T11:21:49.287" v="144"/>
          <ac:spMkLst>
            <pc:docMk/>
            <pc:sldMk cId="3863243268" sldId="259"/>
            <ac:spMk id="14" creationId="{EA8496E4-9EF1-4E2E-B779-403C88A47101}"/>
          </ac:spMkLst>
        </pc:spChg>
        <pc:spChg chg="mod">
          <ac:chgData name="Närvä Outi" userId="S::outi.narva@edu.vaasa.fi::85777b57-b464-484a-be98-2c3e34a4ede8" providerId="AD" clId="Web-{1FD9AB19-B6B3-1AB6-E2B5-7E34B79A4EF5}" dt="2021-11-26T11:30:08.314" v="174" actId="20577"/>
          <ac:spMkLst>
            <pc:docMk/>
            <pc:sldMk cId="3863243268" sldId="259"/>
            <ac:spMk id="15" creationId="{2132E649-DE03-49A7-9B65-0FE168E3AE13}"/>
          </ac:spMkLst>
        </pc:spChg>
        <pc:spChg chg="mod">
          <ac:chgData name="Närvä Outi" userId="S::outi.narva@edu.vaasa.fi::85777b57-b464-484a-be98-2c3e34a4ede8" providerId="AD" clId="Web-{1FD9AB19-B6B3-1AB6-E2B5-7E34B79A4EF5}" dt="2021-11-26T11:21:49.350" v="146"/>
          <ac:spMkLst>
            <pc:docMk/>
            <pc:sldMk cId="3863243268" sldId="259"/>
            <ac:spMk id="16" creationId="{BB6B9EB3-2579-4DF1-AA14-CE8C6F1BDC12}"/>
          </ac:spMkLst>
        </pc:spChg>
        <pc:spChg chg="mod">
          <ac:chgData name="Närvä Outi" userId="S::outi.narva@edu.vaasa.fi::85777b57-b464-484a-be98-2c3e34a4ede8" providerId="AD" clId="Web-{1FD9AB19-B6B3-1AB6-E2B5-7E34B79A4EF5}" dt="2021-11-26T11:21:49.381" v="147"/>
          <ac:spMkLst>
            <pc:docMk/>
            <pc:sldMk cId="3863243268" sldId="259"/>
            <ac:spMk id="17" creationId="{3FD180E9-2076-4674-B092-D2B5DB1917B8}"/>
          </ac:spMkLst>
        </pc:spChg>
        <pc:spChg chg="mod">
          <ac:chgData name="Närvä Outi" userId="S::outi.narva@edu.vaasa.fi::85777b57-b464-484a-be98-2c3e34a4ede8" providerId="AD" clId="Web-{1FD9AB19-B6B3-1AB6-E2B5-7E34B79A4EF5}" dt="2021-11-26T11:23:20.102" v="160" actId="20577"/>
          <ac:spMkLst>
            <pc:docMk/>
            <pc:sldMk cId="3863243268" sldId="259"/>
            <ac:spMk id="18" creationId="{021948CF-1FFA-4FFA-A0B6-9A504202928D}"/>
          </ac:spMkLst>
        </pc:spChg>
        <pc:spChg chg="mod">
          <ac:chgData name="Närvä Outi" userId="S::outi.narva@edu.vaasa.fi::85777b57-b464-484a-be98-2c3e34a4ede8" providerId="AD" clId="Web-{1FD9AB19-B6B3-1AB6-E2B5-7E34B79A4EF5}" dt="2021-11-26T11:22:51.554" v="156" actId="20577"/>
          <ac:spMkLst>
            <pc:docMk/>
            <pc:sldMk cId="3863243268" sldId="259"/>
            <ac:spMk id="19" creationId="{649BA518-E645-41E7-93C1-AB55B48CE99A}"/>
          </ac:spMkLst>
        </pc:spChg>
        <pc:spChg chg="mod">
          <ac:chgData name="Närvä Outi" userId="S::outi.narva@edu.vaasa.fi::85777b57-b464-484a-be98-2c3e34a4ede8" providerId="AD" clId="Web-{1FD9AB19-B6B3-1AB6-E2B5-7E34B79A4EF5}" dt="2021-11-26T11:30:12.986" v="176" actId="20577"/>
          <ac:spMkLst>
            <pc:docMk/>
            <pc:sldMk cId="3863243268" sldId="259"/>
            <ac:spMk id="21" creationId="{A8CE8B28-79AA-4024-BD50-3859E27641B9}"/>
          </ac:spMkLst>
        </pc:spChg>
      </pc:sldChg>
    </pc:docChg>
  </pc:docChgLst>
  <pc:docChgLst>
    <pc:chgData name="Närvä Outi" userId="85777b57-b464-484a-be98-2c3e34a4ede8" providerId="ADAL" clId="{3FEAB15B-B7C6-4A60-A1E7-F19A1B21585E}"/>
    <pc:docChg chg="undo custSel modSld modNotesMaster">
      <pc:chgData name="Närvä Outi" userId="85777b57-b464-484a-be98-2c3e34a4ede8" providerId="ADAL" clId="{3FEAB15B-B7C6-4A60-A1E7-F19A1B21585E}" dt="2021-11-12T13:08:11.279" v="132" actId="20577"/>
      <pc:docMkLst>
        <pc:docMk/>
      </pc:docMkLst>
      <pc:sldChg chg="modSp mod">
        <pc:chgData name="Närvä Outi" userId="85777b57-b464-484a-be98-2c3e34a4ede8" providerId="ADAL" clId="{3FEAB15B-B7C6-4A60-A1E7-F19A1B21585E}" dt="2021-11-12T12:50:42.234" v="12" actId="1076"/>
        <pc:sldMkLst>
          <pc:docMk/>
          <pc:sldMk cId="2561367063" sldId="257"/>
        </pc:sldMkLst>
        <pc:spChg chg="mod">
          <ac:chgData name="Närvä Outi" userId="85777b57-b464-484a-be98-2c3e34a4ede8" providerId="ADAL" clId="{3FEAB15B-B7C6-4A60-A1E7-F19A1B21585E}" dt="2021-11-12T12:50:18.015" v="9" actId="1076"/>
          <ac:spMkLst>
            <pc:docMk/>
            <pc:sldMk cId="2561367063" sldId="257"/>
            <ac:spMk id="12" creationId="{10182B72-3E13-43B4-AECF-D5B8F4A64D3B}"/>
          </ac:spMkLst>
        </pc:spChg>
        <pc:spChg chg="mod">
          <ac:chgData name="Närvä Outi" userId="85777b57-b464-484a-be98-2c3e34a4ede8" providerId="ADAL" clId="{3FEAB15B-B7C6-4A60-A1E7-F19A1B21585E}" dt="2021-11-12T12:50:42.234" v="12" actId="1076"/>
          <ac:spMkLst>
            <pc:docMk/>
            <pc:sldMk cId="2561367063" sldId="257"/>
            <ac:spMk id="22" creationId="{B5CAB475-1A21-4729-83BB-0289D06FDCE7}"/>
          </ac:spMkLst>
        </pc:spChg>
      </pc:sldChg>
      <pc:sldChg chg="modSp mod">
        <pc:chgData name="Närvä Outi" userId="85777b57-b464-484a-be98-2c3e34a4ede8" providerId="ADAL" clId="{3FEAB15B-B7C6-4A60-A1E7-F19A1B21585E}" dt="2021-11-12T13:08:11.279" v="132" actId="20577"/>
        <pc:sldMkLst>
          <pc:docMk/>
          <pc:sldMk cId="3863243268" sldId="259"/>
        </pc:sldMkLst>
        <pc:spChg chg="mod">
          <ac:chgData name="Närvä Outi" userId="85777b57-b464-484a-be98-2c3e34a4ede8" providerId="ADAL" clId="{3FEAB15B-B7C6-4A60-A1E7-F19A1B21585E}" dt="2021-11-12T12:49:39.230" v="6" actId="1076"/>
          <ac:spMkLst>
            <pc:docMk/>
            <pc:sldMk cId="3863243268" sldId="259"/>
            <ac:spMk id="2" creationId="{A91BF405-0F79-4727-B346-5E5DC6EE8572}"/>
          </ac:spMkLst>
        </pc:spChg>
        <pc:spChg chg="mod">
          <ac:chgData name="Närvä Outi" userId="85777b57-b464-484a-be98-2c3e34a4ede8" providerId="ADAL" clId="{3FEAB15B-B7C6-4A60-A1E7-F19A1B21585E}" dt="2021-11-12T13:02:30.734" v="27" actId="20577"/>
          <ac:spMkLst>
            <pc:docMk/>
            <pc:sldMk cId="3863243268" sldId="259"/>
            <ac:spMk id="14" creationId="{EA8496E4-9EF1-4E2E-B779-403C88A47101}"/>
          </ac:spMkLst>
        </pc:spChg>
        <pc:spChg chg="mod">
          <ac:chgData name="Närvä Outi" userId="85777b57-b464-484a-be98-2c3e34a4ede8" providerId="ADAL" clId="{3FEAB15B-B7C6-4A60-A1E7-F19A1B21585E}" dt="2021-11-12T13:02:46.807" v="42" actId="20577"/>
          <ac:spMkLst>
            <pc:docMk/>
            <pc:sldMk cId="3863243268" sldId="259"/>
            <ac:spMk id="15" creationId="{2132E649-DE03-49A7-9B65-0FE168E3AE13}"/>
          </ac:spMkLst>
        </pc:spChg>
        <pc:spChg chg="mod">
          <ac:chgData name="Närvä Outi" userId="85777b57-b464-484a-be98-2c3e34a4ede8" providerId="ADAL" clId="{3FEAB15B-B7C6-4A60-A1E7-F19A1B21585E}" dt="2021-11-12T13:02:53.834" v="50" actId="20577"/>
          <ac:spMkLst>
            <pc:docMk/>
            <pc:sldMk cId="3863243268" sldId="259"/>
            <ac:spMk id="16" creationId="{BB6B9EB3-2579-4DF1-AA14-CE8C6F1BDC12}"/>
          </ac:spMkLst>
        </pc:spChg>
        <pc:spChg chg="mod">
          <ac:chgData name="Närvä Outi" userId="85777b57-b464-484a-be98-2c3e34a4ede8" providerId="ADAL" clId="{3FEAB15B-B7C6-4A60-A1E7-F19A1B21585E}" dt="2021-11-12T13:02:59.857" v="58" actId="20577"/>
          <ac:spMkLst>
            <pc:docMk/>
            <pc:sldMk cId="3863243268" sldId="259"/>
            <ac:spMk id="17" creationId="{3FD180E9-2076-4674-B092-D2B5DB1917B8}"/>
          </ac:spMkLst>
        </pc:spChg>
        <pc:spChg chg="mod">
          <ac:chgData name="Närvä Outi" userId="85777b57-b464-484a-be98-2c3e34a4ede8" providerId="ADAL" clId="{3FEAB15B-B7C6-4A60-A1E7-F19A1B21585E}" dt="2021-11-12T13:07:09.705" v="75" actId="20577"/>
          <ac:spMkLst>
            <pc:docMk/>
            <pc:sldMk cId="3863243268" sldId="259"/>
            <ac:spMk id="18" creationId="{021948CF-1FFA-4FFA-A0B6-9A504202928D}"/>
          </ac:spMkLst>
        </pc:spChg>
        <pc:spChg chg="mod">
          <ac:chgData name="Närvä Outi" userId="85777b57-b464-484a-be98-2c3e34a4ede8" providerId="ADAL" clId="{3FEAB15B-B7C6-4A60-A1E7-F19A1B21585E}" dt="2021-11-12T13:08:11.279" v="132" actId="20577"/>
          <ac:spMkLst>
            <pc:docMk/>
            <pc:sldMk cId="3863243268" sldId="259"/>
            <ac:spMk id="19" creationId="{649BA518-E645-41E7-93C1-AB55B48CE99A}"/>
          </ac:spMkLst>
        </pc:spChg>
        <pc:spChg chg="mod">
          <ac:chgData name="Närvä Outi" userId="85777b57-b464-484a-be98-2c3e34a4ede8" providerId="ADAL" clId="{3FEAB15B-B7C6-4A60-A1E7-F19A1B21585E}" dt="2021-11-12T13:07:51.709" v="110" actId="20577"/>
          <ac:spMkLst>
            <pc:docMk/>
            <pc:sldMk cId="3863243268" sldId="259"/>
            <ac:spMk id="21" creationId="{A8CE8B28-79AA-4024-BD50-3859E27641B9}"/>
          </ac:spMkLst>
        </pc:spChg>
      </pc:sldChg>
    </pc:docChg>
  </pc:docChgLst>
  <pc:docChgLst>
    <pc:chgData name="Närvä Outi" userId="S::outi.narva@edu.vaasa.fi::85777b57-b464-484a-be98-2c3e34a4ede8" providerId="AD" clId="Web-{482FE554-67C4-3955-DE90-65D629EC1638}"/>
    <pc:docChg chg="modSld">
      <pc:chgData name="Närvä Outi" userId="S::outi.narva@edu.vaasa.fi::85777b57-b464-484a-be98-2c3e34a4ede8" providerId="AD" clId="Web-{482FE554-67C4-3955-DE90-65D629EC1638}" dt="2021-12-10T13:37:22.965" v="11" actId="1076"/>
      <pc:docMkLst>
        <pc:docMk/>
      </pc:docMkLst>
      <pc:sldChg chg="addSp modSp">
        <pc:chgData name="Närvä Outi" userId="S::outi.narva@edu.vaasa.fi::85777b57-b464-484a-be98-2c3e34a4ede8" providerId="AD" clId="Web-{482FE554-67C4-3955-DE90-65D629EC1638}" dt="2021-12-10T13:36:28.464" v="3" actId="1076"/>
        <pc:sldMkLst>
          <pc:docMk/>
          <pc:sldMk cId="2561367063" sldId="257"/>
        </pc:sldMkLst>
        <pc:picChg chg="add mod">
          <ac:chgData name="Närvä Outi" userId="S::outi.narva@edu.vaasa.fi::85777b57-b464-484a-be98-2c3e34a4ede8" providerId="AD" clId="Web-{482FE554-67C4-3955-DE90-65D629EC1638}" dt="2021-12-10T13:36:28.464" v="3" actId="1076"/>
          <ac:picMkLst>
            <pc:docMk/>
            <pc:sldMk cId="2561367063" sldId="257"/>
            <ac:picMk id="2" creationId="{0F9773BA-A68F-4432-82BC-A1F58F3B4220}"/>
          </ac:picMkLst>
        </pc:picChg>
      </pc:sldChg>
      <pc:sldChg chg="addSp modSp">
        <pc:chgData name="Närvä Outi" userId="S::outi.narva@edu.vaasa.fi::85777b57-b464-484a-be98-2c3e34a4ede8" providerId="AD" clId="Web-{482FE554-67C4-3955-DE90-65D629EC1638}" dt="2021-12-10T13:37:22.965" v="11" actId="1076"/>
        <pc:sldMkLst>
          <pc:docMk/>
          <pc:sldMk cId="3863243268" sldId="259"/>
        </pc:sldMkLst>
        <pc:spChg chg="mod">
          <ac:chgData name="Närvä Outi" userId="S::outi.narva@edu.vaasa.fi::85777b57-b464-484a-be98-2c3e34a4ede8" providerId="AD" clId="Web-{482FE554-67C4-3955-DE90-65D629EC1638}" dt="2021-12-10T13:37:08.261" v="6" actId="14100"/>
          <ac:spMkLst>
            <pc:docMk/>
            <pc:sldMk cId="3863243268" sldId="259"/>
            <ac:spMk id="4" creationId="{8E7C29D0-76A2-444C-8C01-2EDCB87B4077}"/>
          </ac:spMkLst>
        </pc:spChg>
        <pc:picChg chg="add mod">
          <ac:chgData name="Närvä Outi" userId="S::outi.narva@edu.vaasa.fi::85777b57-b464-484a-be98-2c3e34a4ede8" providerId="AD" clId="Web-{482FE554-67C4-3955-DE90-65D629EC1638}" dt="2021-12-10T13:37:22.965" v="11" actId="1076"/>
          <ac:picMkLst>
            <pc:docMk/>
            <pc:sldMk cId="3863243268" sldId="259"/>
            <ac:picMk id="20" creationId="{75DB952D-6C1B-46F5-921F-F4563D3E0D2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566D9-1FE0-4503-A472-215069D79EFC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170D5-8763-44A1-82EA-5EFD20F0DF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931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2C17-7BF3-4811-BB8F-889E4B9DB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F8F90E-AE4F-4F06-8335-1A212CF56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D244D-0BC8-4007-9E7A-B27DA21DF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DBA6-4C0E-471C-8762-3283064C879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40639-DC6B-4FDD-B53A-618C3C691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02095-18CC-4156-B2BD-E6A280401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239-CA63-420E-9E1A-B8484020FB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922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4C370-6933-4DFB-B24A-F3AEF7425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CE2C22-E351-4854-A39E-B56523B9F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0A2A3-B6E3-4136-9846-273979AF1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DBA6-4C0E-471C-8762-3283064C879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587B1-F55F-46C7-82E2-4E3B02432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CADC8-92F2-48BD-B7EB-F6B508D5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239-CA63-420E-9E1A-B8484020FB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97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EACC22-040A-4F49-9070-7506A9A8D5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E2BD76-1E11-4136-A38F-F58505FA4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14A65-AC5D-4EDA-A1F3-DED127210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DBA6-4C0E-471C-8762-3283064C879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730BD-BACE-4C92-B3E4-AB0D8F491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23778-A7AA-4124-8758-3CEA1815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239-CA63-420E-9E1A-B8484020FB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767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895BE-5D11-4D64-9792-41248C8E6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0B6A6-27FA-427D-8D37-20EC2AA55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259D2-4C51-4E75-B305-9A8350DCB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DBA6-4C0E-471C-8762-3283064C879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CE90D-D5F8-4AA2-9C7D-CB23BE0D9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0A715-1754-4D93-B81C-EC81217C2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239-CA63-420E-9E1A-B8484020FB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853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245A-8932-4405-A39E-0F79A8597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29AFD-28F8-484F-A938-B689C2A05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A507E-CEA7-4E59-B138-0F070AD18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DBA6-4C0E-471C-8762-3283064C879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03D45-5861-4801-A266-F6ABF1BCC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8A375-5703-4679-A652-CBADD1034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239-CA63-420E-9E1A-B8484020FB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940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7A23F-1E82-4490-9BBB-1B0F48B30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AA616-22A8-4F2C-B0AD-BF8DA7C99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51C749-6188-4727-ACF6-37C3A0AB6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86F45-6385-43B1-9E3B-D2E96426B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DBA6-4C0E-471C-8762-3283064C879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FB687-7273-49D1-9262-C24E2B293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C107E-167E-4E9E-8927-247D53B8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239-CA63-420E-9E1A-B8484020FB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584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9B1ED-C221-4239-AF11-CE9D619A0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FBBAC-33FC-4745-B82A-890BE34D8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4E78B-E33C-4249-A8B1-2B0A9F86D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A022D2-58AF-4BA0-B0FA-7176B5123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7DBAAC-47FB-4088-976A-1615880806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882AFD-F030-4875-899B-6EF2396C3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DBA6-4C0E-471C-8762-3283064C879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D7DDCB-7199-450E-8335-C9BCE51BA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B3AA3F-174F-4EB7-BFED-158E82232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239-CA63-420E-9E1A-B8484020FB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3362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9792A-8EE9-4765-A449-5FB0F7D72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8A2DB4-B6B9-4755-9E10-27E56863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DBA6-4C0E-471C-8762-3283064C879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18FC4-741F-42E2-9882-433458F12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CCE267-A323-42FB-8EA5-737DF2903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239-CA63-420E-9E1A-B8484020FB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783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9FCC38-3AE0-4DDE-B2E9-12C92E951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DBA6-4C0E-471C-8762-3283064C879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3928E6-255F-4C46-B77E-6F2C3C0F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A0FAE-E195-4B0D-830D-0F697EFE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239-CA63-420E-9E1A-B8484020FB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664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751F7-86CB-4AE8-BB06-C57D43583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43A17-0917-47D1-914E-AE0B28237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2799D-F4B4-4FC3-A14A-B16AF780E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E0B553-4C55-4D3C-A7F4-B4F9EC79B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DBA6-4C0E-471C-8762-3283064C879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2DCC3-B76A-4F46-A11D-0E8CDE486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88A5D0-08D5-440F-B4BC-C42B7CE4D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239-CA63-420E-9E1A-B8484020FB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78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9A7C1-163C-4093-9364-CEA86585A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9A64F7-79D9-475A-822E-F14576FECC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EA15A-2024-45DA-9937-42AACCC57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464EF-ACD2-4C96-83B8-C23741C7C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DBA6-4C0E-471C-8762-3283064C879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21C88-36BE-460A-BC41-63ADB0B9E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FCD1B7-7A87-468C-BEA0-681E26E80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239-CA63-420E-9E1A-B8484020FB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1024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9B7FE0-32CE-46A8-84BB-EC0606449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10826-7729-495C-A46A-A3E2F749E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69BD1-8FCF-4B9B-A953-0B19FAD9E2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8DBA6-4C0E-471C-8762-3283064C8792}" type="datetimeFigureOut">
              <a:rPr lang="fi-FI" smtClean="0"/>
              <a:t>17.2.2022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5B1E4-EA67-47DD-9B67-00D000239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87C2B-FD6E-4D07-9F7C-954C2FABAD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BA239-CA63-420E-9E1A-B8484020FB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404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738FFD6-622F-4A8F-BD60-C30F764D5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395" y="2174240"/>
            <a:ext cx="3397047" cy="29159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85F1C8-ADBB-4E1B-942B-5EFB4364B482}"/>
              </a:ext>
            </a:extLst>
          </p:cNvPr>
          <p:cNvSpPr txBox="1"/>
          <p:nvPr/>
        </p:nvSpPr>
        <p:spPr>
          <a:xfrm>
            <a:off x="761999" y="152400"/>
            <a:ext cx="78581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/>
              <a:t>Pohjana on käytetty Mieli ry:n ”Mielenterveyden käsi” ja Vantaan kaupungin perusopetuksen ”Hyvinvoinnin käsi” -malleja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F8E24-7DEC-4C33-AEF4-84441846A56F}"/>
              </a:ext>
            </a:extLst>
          </p:cNvPr>
          <p:cNvSpPr txBox="1"/>
          <p:nvPr/>
        </p:nvSpPr>
        <p:spPr>
          <a:xfrm>
            <a:off x="3676650" y="345132"/>
            <a:ext cx="483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HYVINVOINNIN KÄSI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5FCA7441-B7AB-4288-9AEE-C8C885F0B121}"/>
              </a:ext>
            </a:extLst>
          </p:cNvPr>
          <p:cNvSpPr/>
          <p:nvPr/>
        </p:nvSpPr>
        <p:spPr>
          <a:xfrm>
            <a:off x="6734175" y="906452"/>
            <a:ext cx="5200649" cy="1628775"/>
          </a:xfrm>
          <a:prstGeom prst="wedgeRectCallout">
            <a:avLst>
              <a:gd name="adj1" fmla="val -32635"/>
              <a:gd name="adj2" fmla="val 79719"/>
            </a:avLst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rgbClr val="002060"/>
              </a:solidFill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9F771F79-0AE1-4072-A4BB-F8E0020816D9}"/>
              </a:ext>
            </a:extLst>
          </p:cNvPr>
          <p:cNvSpPr/>
          <p:nvPr/>
        </p:nvSpPr>
        <p:spPr>
          <a:xfrm>
            <a:off x="8772523" y="2826692"/>
            <a:ext cx="3162301" cy="2362857"/>
          </a:xfrm>
          <a:prstGeom prst="wedgeRectCallout">
            <a:avLst>
              <a:gd name="adj1" fmla="val -68363"/>
              <a:gd name="adj2" fmla="val -5148"/>
            </a:avLst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9251BD57-FD1D-4545-844F-20B1FEB0C8D6}"/>
              </a:ext>
            </a:extLst>
          </p:cNvPr>
          <p:cNvSpPr/>
          <p:nvPr/>
        </p:nvSpPr>
        <p:spPr>
          <a:xfrm>
            <a:off x="200024" y="925503"/>
            <a:ext cx="5505450" cy="1470659"/>
          </a:xfrm>
          <a:prstGeom prst="wedgeRectCallout">
            <a:avLst>
              <a:gd name="adj1" fmla="val 56676"/>
              <a:gd name="adj2" fmla="val -2944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B5E0D67A-2108-4147-97ED-9DD2B33A1A40}"/>
              </a:ext>
            </a:extLst>
          </p:cNvPr>
          <p:cNvSpPr/>
          <p:nvPr/>
        </p:nvSpPr>
        <p:spPr>
          <a:xfrm>
            <a:off x="200025" y="2535227"/>
            <a:ext cx="4371975" cy="1446224"/>
          </a:xfrm>
          <a:prstGeom prst="wedgeRectCallout">
            <a:avLst>
              <a:gd name="adj1" fmla="val 60866"/>
              <a:gd name="adj2" fmla="val -1280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AE5C0772-44C4-4606-8FD2-5FE390B84EB7}"/>
              </a:ext>
            </a:extLst>
          </p:cNvPr>
          <p:cNvSpPr/>
          <p:nvPr/>
        </p:nvSpPr>
        <p:spPr>
          <a:xfrm>
            <a:off x="200024" y="4120516"/>
            <a:ext cx="4371975" cy="1381125"/>
          </a:xfrm>
          <a:prstGeom prst="wedgeRectCallout">
            <a:avLst>
              <a:gd name="adj1" fmla="val 58718"/>
              <a:gd name="adj2" fmla="val 431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10182B72-3E13-43B4-AECF-D5B8F4A64D3B}"/>
              </a:ext>
            </a:extLst>
          </p:cNvPr>
          <p:cNvSpPr/>
          <p:nvPr/>
        </p:nvSpPr>
        <p:spPr>
          <a:xfrm>
            <a:off x="200025" y="5705805"/>
            <a:ext cx="5981700" cy="999796"/>
          </a:xfrm>
          <a:prstGeom prst="wedgeRectCallout">
            <a:avLst>
              <a:gd name="adj1" fmla="val 42143"/>
              <a:gd name="adj2" fmla="val -75395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76FC1B46-6B20-4193-9743-C7A51144034F}"/>
              </a:ext>
            </a:extLst>
          </p:cNvPr>
          <p:cNvSpPr/>
          <p:nvPr/>
        </p:nvSpPr>
        <p:spPr>
          <a:xfrm>
            <a:off x="6509918" y="5381625"/>
            <a:ext cx="5424907" cy="1381125"/>
          </a:xfrm>
          <a:prstGeom prst="wedgeRectCallout">
            <a:avLst>
              <a:gd name="adj1" fmla="val -30841"/>
              <a:gd name="adj2" fmla="val -91982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8496E4-9EF1-4E2E-B779-403C88A47101}"/>
              </a:ext>
            </a:extLst>
          </p:cNvPr>
          <p:cNvSpPr txBox="1"/>
          <p:nvPr/>
        </p:nvSpPr>
        <p:spPr>
          <a:xfrm>
            <a:off x="6734175" y="905922"/>
            <a:ext cx="408622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latin typeface="Arial Rounded MT Bold"/>
              </a:rPr>
              <a:t>Koulun tukitoimet: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32E649-DE03-49A7-9B65-0FE168E3AE13}"/>
              </a:ext>
            </a:extLst>
          </p:cNvPr>
          <p:cNvSpPr txBox="1"/>
          <p:nvPr/>
        </p:nvSpPr>
        <p:spPr>
          <a:xfrm>
            <a:off x="8819095" y="2826692"/>
            <a:ext cx="197167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latin typeface="Arial Rounded MT Bold"/>
              </a:rPr>
              <a:t>Muut asiat: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6B9EB3-2579-4DF1-AA14-CE8C6F1BDC12}"/>
              </a:ext>
            </a:extLst>
          </p:cNvPr>
          <p:cNvSpPr txBox="1"/>
          <p:nvPr/>
        </p:nvSpPr>
        <p:spPr>
          <a:xfrm>
            <a:off x="6509918" y="5381625"/>
            <a:ext cx="2667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latin typeface="Arial Rounded MT Bold"/>
              </a:rPr>
              <a:t>Mielen sisäiset tekijät: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D180E9-2076-4674-B092-D2B5DB1917B8}"/>
              </a:ext>
            </a:extLst>
          </p:cNvPr>
          <p:cNvSpPr txBox="1"/>
          <p:nvPr/>
        </p:nvSpPr>
        <p:spPr>
          <a:xfrm>
            <a:off x="161925" y="5678135"/>
            <a:ext cx="221932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latin typeface="Arial Rounded MT Bold"/>
              </a:rPr>
              <a:t>Perhetekijät: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1948CF-1FFA-4FFA-A0B6-9A504202928D}"/>
              </a:ext>
            </a:extLst>
          </p:cNvPr>
          <p:cNvSpPr txBox="1"/>
          <p:nvPr/>
        </p:nvSpPr>
        <p:spPr>
          <a:xfrm>
            <a:off x="161925" y="4038930"/>
            <a:ext cx="238125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latin typeface="Arial Rounded MT Bold"/>
              </a:rPr>
              <a:t>Ilmapiiri: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9BA518-E645-41E7-93C1-AB55B48CE99A}"/>
              </a:ext>
            </a:extLst>
          </p:cNvPr>
          <p:cNvSpPr txBox="1"/>
          <p:nvPr/>
        </p:nvSpPr>
        <p:spPr>
          <a:xfrm>
            <a:off x="161925" y="2477748"/>
            <a:ext cx="206152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latin typeface="Arial Rounded MT Bold"/>
              </a:rPr>
              <a:t>Oppiminen</a:t>
            </a:r>
            <a:r>
              <a:rPr lang="fi-FI" dirty="0"/>
              <a:t>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CE8B28-79AA-4024-BD50-3859E27641B9}"/>
              </a:ext>
            </a:extLst>
          </p:cNvPr>
          <p:cNvSpPr txBox="1"/>
          <p:nvPr/>
        </p:nvSpPr>
        <p:spPr>
          <a:xfrm>
            <a:off x="171450" y="899490"/>
            <a:ext cx="536257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latin typeface="Arial Rounded MT Bold"/>
              </a:rPr>
              <a:t>Vapaa-aika:</a:t>
            </a:r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B5CAB475-1A21-4729-83BB-0289D06FD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34499" y="-84138"/>
            <a:ext cx="3155367" cy="473075"/>
          </a:xfrm>
        </p:spPr>
        <p:txBody>
          <a:bodyPr/>
          <a:lstStyle/>
          <a:p>
            <a:r>
              <a:rPr lang="fi-FI" dirty="0" err="1"/>
              <a:t>OppI</a:t>
            </a:r>
            <a:r>
              <a:rPr lang="fi-FI" dirty="0"/>
              <a:t>-hanke 2021</a:t>
            </a:r>
          </a:p>
        </p:txBody>
      </p:sp>
      <p:pic>
        <p:nvPicPr>
          <p:cNvPr id="2" name="Kuva 3">
            <a:extLst>
              <a:ext uri="{FF2B5EF4-FFF2-40B4-BE49-F238E27FC236}">
                <a16:creationId xmlns:a16="http://schemas.microsoft.com/office/drawing/2014/main" id="{0F9773BA-A68F-4432-82BC-A1F58F3B42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7713" y="223839"/>
            <a:ext cx="1192742" cy="63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36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738FFD6-622F-4A8F-BD60-C30F764D5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395" y="2174240"/>
            <a:ext cx="3397047" cy="29159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85F1C8-ADBB-4E1B-942B-5EFB4364B482}"/>
              </a:ext>
            </a:extLst>
          </p:cNvPr>
          <p:cNvSpPr txBox="1"/>
          <p:nvPr/>
        </p:nvSpPr>
        <p:spPr>
          <a:xfrm>
            <a:off x="761999" y="152400"/>
            <a:ext cx="78581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Pohjana on käytetty Mieli ry:n ”Mielenterveyden käsi” ja Vantaan kaupungin perusopetuksen ”Hyvinvoinnin käsi” -malleja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F8E24-7DEC-4C33-AEF4-84441846A56F}"/>
              </a:ext>
            </a:extLst>
          </p:cNvPr>
          <p:cNvSpPr txBox="1"/>
          <p:nvPr/>
        </p:nvSpPr>
        <p:spPr>
          <a:xfrm>
            <a:off x="4299744" y="345132"/>
            <a:ext cx="406611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Rounded MT Bold"/>
              </a:rPr>
              <a:t>HYVINVOINNIN KÄSI</a:t>
            </a:r>
            <a:endParaRPr lang="fi-FI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Rounded MT Bold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5FCA7441-B7AB-4288-9AEE-C8C885F0B121}"/>
              </a:ext>
            </a:extLst>
          </p:cNvPr>
          <p:cNvSpPr/>
          <p:nvPr/>
        </p:nvSpPr>
        <p:spPr>
          <a:xfrm>
            <a:off x="6734175" y="906452"/>
            <a:ext cx="5200649" cy="1628775"/>
          </a:xfrm>
          <a:prstGeom prst="wedgeRectCallout">
            <a:avLst>
              <a:gd name="adj1" fmla="val -32635"/>
              <a:gd name="adj2" fmla="val 79719"/>
            </a:avLst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Rounded MT Bold"/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9F771F79-0AE1-4072-A4BB-F8E0020816D9}"/>
              </a:ext>
            </a:extLst>
          </p:cNvPr>
          <p:cNvSpPr/>
          <p:nvPr/>
        </p:nvSpPr>
        <p:spPr>
          <a:xfrm>
            <a:off x="8772523" y="2826692"/>
            <a:ext cx="3162301" cy="2362857"/>
          </a:xfrm>
          <a:prstGeom prst="wedgeRectCallout">
            <a:avLst>
              <a:gd name="adj1" fmla="val -68363"/>
              <a:gd name="adj2" fmla="val -5148"/>
            </a:avLst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/>
            </a:endParaRP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9251BD57-FD1D-4545-844F-20B1FEB0C8D6}"/>
              </a:ext>
            </a:extLst>
          </p:cNvPr>
          <p:cNvSpPr/>
          <p:nvPr/>
        </p:nvSpPr>
        <p:spPr>
          <a:xfrm>
            <a:off x="200024" y="925503"/>
            <a:ext cx="5505450" cy="1470659"/>
          </a:xfrm>
          <a:prstGeom prst="wedgeRectCallout">
            <a:avLst>
              <a:gd name="adj1" fmla="val 56676"/>
              <a:gd name="adj2" fmla="val -2944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B5E0D67A-2108-4147-97ED-9DD2B33A1A40}"/>
              </a:ext>
            </a:extLst>
          </p:cNvPr>
          <p:cNvSpPr/>
          <p:nvPr/>
        </p:nvSpPr>
        <p:spPr>
          <a:xfrm>
            <a:off x="200025" y="2535227"/>
            <a:ext cx="4371975" cy="1446224"/>
          </a:xfrm>
          <a:prstGeom prst="wedgeRectCallout">
            <a:avLst>
              <a:gd name="adj1" fmla="val 60866"/>
              <a:gd name="adj2" fmla="val -1280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AE5C0772-44C4-4606-8FD2-5FE390B84EB7}"/>
              </a:ext>
            </a:extLst>
          </p:cNvPr>
          <p:cNvSpPr/>
          <p:nvPr/>
        </p:nvSpPr>
        <p:spPr>
          <a:xfrm>
            <a:off x="200024" y="4120516"/>
            <a:ext cx="4371975" cy="1381125"/>
          </a:xfrm>
          <a:prstGeom prst="wedgeRectCallout">
            <a:avLst>
              <a:gd name="adj1" fmla="val 58718"/>
              <a:gd name="adj2" fmla="val 431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10182B72-3E13-43B4-AECF-D5B8F4A64D3B}"/>
              </a:ext>
            </a:extLst>
          </p:cNvPr>
          <p:cNvSpPr/>
          <p:nvPr/>
        </p:nvSpPr>
        <p:spPr>
          <a:xfrm>
            <a:off x="200025" y="5705805"/>
            <a:ext cx="5981700" cy="999796"/>
          </a:xfrm>
          <a:prstGeom prst="wedgeRectCallout">
            <a:avLst>
              <a:gd name="adj1" fmla="val 42143"/>
              <a:gd name="adj2" fmla="val -75395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76FC1B46-6B20-4193-9743-C7A51144034F}"/>
              </a:ext>
            </a:extLst>
          </p:cNvPr>
          <p:cNvSpPr/>
          <p:nvPr/>
        </p:nvSpPr>
        <p:spPr>
          <a:xfrm>
            <a:off x="6509918" y="5381625"/>
            <a:ext cx="5424907" cy="1381125"/>
          </a:xfrm>
          <a:prstGeom prst="wedgeRectCallout">
            <a:avLst>
              <a:gd name="adj1" fmla="val -30841"/>
              <a:gd name="adj2" fmla="val -91982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8496E4-9EF1-4E2E-B779-403C88A47101}"/>
              </a:ext>
            </a:extLst>
          </p:cNvPr>
          <p:cNvSpPr txBox="1"/>
          <p:nvPr/>
        </p:nvSpPr>
        <p:spPr>
          <a:xfrm>
            <a:off x="6734175" y="905922"/>
            <a:ext cx="40862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/>
              </a:rPr>
              <a:t>Koulun tukitoimet: </a:t>
            </a:r>
            <a:r>
              <a:rPr lang="fi-FI" sz="1600" i="1" dirty="0">
                <a:solidFill>
                  <a:prstClr val="black"/>
                </a:solidFill>
                <a:latin typeface="Arial Rounded MT Bold"/>
              </a:rPr>
              <a:t>Esim. s</a:t>
            </a:r>
            <a:r>
              <a:rPr kumimoji="0" lang="fi-FI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/>
              </a:rPr>
              <a:t>aanko</a:t>
            </a: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/>
              </a:rPr>
              <a:t> tarpeeksi tukea? Saanko sellaista tukea, mitä tarvitsen? Mikä tukitoimi on tuntunut oikealta? Miten koulu voisi tukea minua enemmän?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32E649-DE03-49A7-9B65-0FE168E3AE13}"/>
              </a:ext>
            </a:extLst>
          </p:cNvPr>
          <p:cNvSpPr txBox="1"/>
          <p:nvPr/>
        </p:nvSpPr>
        <p:spPr>
          <a:xfrm>
            <a:off x="8819095" y="2826692"/>
            <a:ext cx="3001430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/>
              </a:rPr>
              <a:t>Muut asiat: </a:t>
            </a:r>
            <a:r>
              <a:rPr lang="fi-FI" sz="1600" i="1" dirty="0">
                <a:latin typeface="Arial Rounded MT Bold"/>
              </a:rPr>
              <a:t>E</a:t>
            </a: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/>
              </a:rPr>
              <a:t>sim. syönkö säännöllisesti ja monipuolisesti? </a:t>
            </a:r>
            <a:r>
              <a:rPr lang="fi-FI" sz="1600" i="1" dirty="0">
                <a:latin typeface="Arial Rounded MT Bold"/>
              </a:rPr>
              <a:t>Mihin aikaan menet nukkumaan? Kuinka</a:t>
            </a: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/>
              </a:rPr>
              <a:t> paljon nukun? Onko nukahtamis- tai heräämisvaikeuksia? Kenen kanssa juttelen mielelläni?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6B9EB3-2579-4DF1-AA14-CE8C6F1BDC12}"/>
              </a:ext>
            </a:extLst>
          </p:cNvPr>
          <p:cNvSpPr txBox="1"/>
          <p:nvPr/>
        </p:nvSpPr>
        <p:spPr>
          <a:xfrm>
            <a:off x="6509918" y="5381625"/>
            <a:ext cx="5200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/>
              </a:rPr>
              <a:t>Mielen sisäiset tekijät: </a:t>
            </a:r>
            <a:r>
              <a:rPr lang="fi-FI" sz="1600" i="1" dirty="0">
                <a:solidFill>
                  <a:prstClr val="black"/>
                </a:solidFill>
                <a:latin typeface="Arial Rounded MT Bold"/>
              </a:rPr>
              <a:t>Esim. l</a:t>
            </a:r>
            <a:r>
              <a:rPr kumimoji="0" lang="fi-FI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/>
              </a:rPr>
              <a:t>uotanko</a:t>
            </a: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/>
              </a:rPr>
              <a:t> itseeni? Olenko tyytyväinen suorituksiini? Mistä iloitsen? Mistä olen surullinen? Mitä asioita arvostan tai pidän tärkeinä?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D180E9-2076-4674-B092-D2B5DB1917B8}"/>
              </a:ext>
            </a:extLst>
          </p:cNvPr>
          <p:cNvSpPr txBox="1"/>
          <p:nvPr/>
        </p:nvSpPr>
        <p:spPr>
          <a:xfrm>
            <a:off x="161925" y="5678135"/>
            <a:ext cx="5934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/>
              </a:rPr>
              <a:t>Perhetekijät: </a:t>
            </a:r>
            <a:r>
              <a:rPr lang="fi-FI" sz="1600" i="1" dirty="0">
                <a:solidFill>
                  <a:prstClr val="black"/>
                </a:solidFill>
                <a:latin typeface="Arial Rounded MT Bold"/>
              </a:rPr>
              <a:t>Esim. v</a:t>
            </a:r>
            <a:r>
              <a:rPr kumimoji="0" lang="fi-FI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/>
              </a:rPr>
              <a:t>ietänkö</a:t>
            </a: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/>
              </a:rPr>
              <a:t> aikaa perheeni kanssa? Mitä teemme yhdessä? Mitä haluaisin tehdä perheeni kanssa? Voinko puhua perheeni kanssa? Saanko perheeltä tukea?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1948CF-1FFA-4FFA-A0B6-9A504202928D}"/>
              </a:ext>
            </a:extLst>
          </p:cNvPr>
          <p:cNvSpPr txBox="1"/>
          <p:nvPr/>
        </p:nvSpPr>
        <p:spPr>
          <a:xfrm>
            <a:off x="161925" y="4038930"/>
            <a:ext cx="4371974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/>
              </a:rPr>
              <a:t>Ilmapiiri: </a:t>
            </a:r>
            <a:r>
              <a:rPr lang="fi-FI" sz="1600" i="1" dirty="0">
                <a:latin typeface="Arial Rounded MT Bold"/>
              </a:rPr>
              <a:t>Esim. m</a:t>
            </a: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/>
              </a:rPr>
              <a:t>illainen mielialani on yleensä? Millainen fiilis minulla on kotona? Millainen olo minulla on koulussa ja luokassa?</a:t>
            </a:r>
            <a:endParaRPr lang="fi-FI" sz="1600" b="0" i="1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Rounded MT Bold"/>
              <a:cs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9BA518-E645-41E7-93C1-AB55B48CE99A}"/>
              </a:ext>
            </a:extLst>
          </p:cNvPr>
          <p:cNvSpPr txBox="1"/>
          <p:nvPr/>
        </p:nvSpPr>
        <p:spPr>
          <a:xfrm>
            <a:off x="161925" y="2477748"/>
            <a:ext cx="4371974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/>
              </a:rPr>
              <a:t>Oppiminen: </a:t>
            </a:r>
            <a:r>
              <a:rPr lang="fi-FI" sz="1600" i="1" dirty="0">
                <a:latin typeface="Arial Rounded MT Bold"/>
              </a:rPr>
              <a:t>Esim. m</a:t>
            </a: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/>
              </a:rPr>
              <a:t>itkä ovat vahvuuksiani? Miten opin parhaiten? Mistä oppiaineista pidän? Mitkä aineet ovat vaikeita? Mitä haluaisin oppia?</a:t>
            </a:r>
            <a:endParaRPr lang="fi-FI" sz="1600" b="0" i="1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Rounded MT Bold"/>
              <a:cs typeface="Calibr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CE8B28-79AA-4024-BD50-3859E27641B9}"/>
              </a:ext>
            </a:extLst>
          </p:cNvPr>
          <p:cNvSpPr txBox="1"/>
          <p:nvPr/>
        </p:nvSpPr>
        <p:spPr>
          <a:xfrm>
            <a:off x="171450" y="899490"/>
            <a:ext cx="5362576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/>
              </a:rPr>
              <a:t>Vapaa-aika: </a:t>
            </a: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/>
              </a:rPr>
              <a:t>Esim. onko minulla tarpeeksi vapaa-aikaa?</a:t>
            </a:r>
            <a:r>
              <a:rPr lang="fi-FI" sz="1600" i="1" dirty="0">
                <a:latin typeface="Arial Rounded MT Bold"/>
              </a:rPr>
              <a:t> </a:t>
            </a:r>
            <a:r>
              <a:rPr kumimoji="0" lang="fi-FI" sz="1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Rounded MT Bold"/>
              </a:rPr>
              <a:t> Mitä harrastan? Miten rentoudun? </a:t>
            </a:r>
            <a:r>
              <a:rPr lang="fi-FI" sz="1600" i="1" dirty="0">
                <a:latin typeface="Arial Rounded MT Bold"/>
              </a:rPr>
              <a:t>Kenen kanssa vietän vapaa-aikaa? Kuinka paljon liikun? Käynkö ulkoilemassa? Mitä teen liikaa tai liian vähän (esim. some ja uni)? Ehdinkö rentoutumaan ja lepäämään? Ruutuaika?</a:t>
            </a:r>
            <a:endParaRPr lang="fi-FI" sz="16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Rounded MT Bold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91BF405-0F79-4727-B346-5E5DC6EE8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0800000" flipV="1">
            <a:off x="9835313" y="56059"/>
            <a:ext cx="2171700" cy="289073"/>
          </a:xfrm>
        </p:spPr>
        <p:txBody>
          <a:bodyPr/>
          <a:lstStyle/>
          <a:p>
            <a:r>
              <a:rPr lang="fi-FI" dirty="0" err="1"/>
              <a:t>OppI</a:t>
            </a:r>
            <a:r>
              <a:rPr lang="fi-FI" dirty="0"/>
              <a:t>-hanke 2021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8E7C29D0-76A2-444C-8C01-2EDCB87B4077}"/>
              </a:ext>
            </a:extLst>
          </p:cNvPr>
          <p:cNvSpPr txBox="1"/>
          <p:nvPr/>
        </p:nvSpPr>
        <p:spPr>
          <a:xfrm>
            <a:off x="5557" y="349515"/>
            <a:ext cx="3649397" cy="58477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1600" dirty="0">
                <a:solidFill>
                  <a:srgbClr val="FF0000"/>
                </a:solidFill>
                <a:latin typeface="Arial Rounded MT Bold"/>
              </a:rPr>
              <a:t>Kysymyksiä voi käyttää </a:t>
            </a:r>
            <a:r>
              <a:rPr lang="fi-FI" sz="1600" u="sng" dirty="0">
                <a:solidFill>
                  <a:srgbClr val="FF0000"/>
                </a:solidFill>
                <a:latin typeface="Arial Rounded MT Bold"/>
              </a:rPr>
              <a:t>tarvittaessa </a:t>
            </a:r>
            <a:r>
              <a:rPr lang="fi-FI" sz="1600" dirty="0">
                <a:solidFill>
                  <a:srgbClr val="FF0000"/>
                </a:solidFill>
                <a:latin typeface="Arial Rounded MT Bold"/>
              </a:rPr>
              <a:t>apuna</a:t>
            </a:r>
            <a:endParaRPr lang="fi-FI" sz="1600">
              <a:solidFill>
                <a:srgbClr val="FF0000"/>
              </a:solidFill>
              <a:latin typeface="Arial Rounded MT Bold"/>
              <a:cs typeface="Calibri"/>
            </a:endParaRPr>
          </a:p>
        </p:txBody>
      </p:sp>
      <p:pic>
        <p:nvPicPr>
          <p:cNvPr id="20" name="Kuva 21">
            <a:extLst>
              <a:ext uri="{FF2B5EF4-FFF2-40B4-BE49-F238E27FC236}">
                <a16:creationId xmlns:a16="http://schemas.microsoft.com/office/drawing/2014/main" id="{75DB952D-6C1B-46F5-921F-F4563D3E0D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5880" y="340254"/>
            <a:ext cx="1139826" cy="52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243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258</Words>
  <Application>Microsoft Office PowerPoint</Application>
  <PresentationFormat>Laajakuva</PresentationFormat>
  <Paragraphs>20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 Theme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Närvä Outi</dc:creator>
  <cp:lastModifiedBy>Närvä Outi</cp:lastModifiedBy>
  <cp:revision>69</cp:revision>
  <cp:lastPrinted>2021-11-12T13:05:34Z</cp:lastPrinted>
  <dcterms:created xsi:type="dcterms:W3CDTF">2021-11-12T11:20:08Z</dcterms:created>
  <dcterms:modified xsi:type="dcterms:W3CDTF">2022-02-18T07:36:47Z</dcterms:modified>
</cp:coreProperties>
</file>