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7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D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0" d="100"/>
          <a:sy n="80" d="100"/>
        </p:scale>
        <p:origin x="1440" y="-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7912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7976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75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6284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023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0337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963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8752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1139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445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051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54BC-0488-4947-AA97-9519F6EEDF61}" type="datetimeFigureOut">
              <a:rPr lang="fi-FI" smtClean="0"/>
              <a:t>21.12.2022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10FB-4C75-4767-B504-FD7C6E847E6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045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/>
          <p:cNvPicPr>
            <a:picLocks noChangeAspect="1"/>
          </p:cNvPicPr>
          <p:nvPr/>
        </p:nvPicPr>
        <p:blipFill rotWithShape="1">
          <a:blip r:embed="rId2"/>
          <a:srcRect l="30339" r="30523" b="742"/>
          <a:stretch/>
        </p:blipFill>
        <p:spPr>
          <a:xfrm>
            <a:off x="0" y="-201653"/>
            <a:ext cx="6885863" cy="9041130"/>
          </a:xfrm>
          <a:prstGeom prst="rect">
            <a:avLst/>
          </a:prstGeom>
          <a:solidFill>
            <a:srgbClr val="FF8D7A"/>
          </a:solidFill>
        </p:spPr>
      </p:pic>
      <p:pic>
        <p:nvPicPr>
          <p:cNvPr id="4" name="Kuva 3"/>
          <p:cNvPicPr>
            <a:picLocks noChangeAspect="1"/>
          </p:cNvPicPr>
          <p:nvPr/>
        </p:nvPicPr>
        <p:blipFill rotWithShape="1">
          <a:blip r:embed="rId3"/>
          <a:srcRect l="37999" t="6139" r="35211" b="70187"/>
          <a:stretch/>
        </p:blipFill>
        <p:spPr>
          <a:xfrm>
            <a:off x="1590807" y="994334"/>
            <a:ext cx="3676385" cy="1827445"/>
          </a:xfrm>
          <a:prstGeom prst="rect">
            <a:avLst/>
          </a:prstGeom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8010" y="9184113"/>
            <a:ext cx="1621677" cy="695004"/>
          </a:xfrm>
          <a:prstGeom prst="rect">
            <a:avLst/>
          </a:prstGeom>
        </p:spPr>
      </p:pic>
      <p:sp>
        <p:nvSpPr>
          <p:cNvPr id="7" name="Tekstiruutu 6"/>
          <p:cNvSpPr txBox="1"/>
          <p:nvPr/>
        </p:nvSpPr>
        <p:spPr>
          <a:xfrm>
            <a:off x="858160" y="2526287"/>
            <a:ext cx="538683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i-FI" dirty="0"/>
          </a:p>
          <a:p>
            <a:r>
              <a:rPr lang="fi-FI" b="1" dirty="0"/>
              <a:t>	Mietityttääkö oma taloustilanne? 	Taloushuolien kanssa ei tarvitse jäädä yksin!</a:t>
            </a:r>
          </a:p>
          <a:p>
            <a:pPr algn="just"/>
            <a:endParaRPr lang="fi-FI" dirty="0"/>
          </a:p>
          <a:p>
            <a:r>
              <a:rPr lang="fi-FI" dirty="0"/>
              <a:t>Talousneuvola palvelee ilman ajanvarausta Vaasan Kelan </a:t>
            </a:r>
            <a:r>
              <a:rPr lang="fi-FI"/>
              <a:t>tiloissa Tammipihassa </a:t>
            </a:r>
            <a:r>
              <a:rPr lang="fi-FI" dirty="0"/>
              <a:t>(Teräksenkuja 1) joka kolmas torstai 23.2, 16.3, 6.4, 27.4, 25.5 ja 8.6 klo 12-15.</a:t>
            </a:r>
          </a:p>
          <a:p>
            <a:endParaRPr lang="fi-FI" dirty="0">
              <a:cs typeface="Arial"/>
            </a:endParaRPr>
          </a:p>
          <a:p>
            <a:r>
              <a:rPr lang="fi-FI" dirty="0">
                <a:cs typeface="Arial"/>
              </a:rPr>
              <a:t>Tule käymään tai soita p. 040-482 6618.</a:t>
            </a:r>
          </a:p>
          <a:p>
            <a:endParaRPr lang="fi-FI" sz="1200" dirty="0">
              <a:cs typeface="Arial"/>
            </a:endParaRPr>
          </a:p>
          <a:p>
            <a:r>
              <a:rPr lang="fi-FI" dirty="0">
                <a:cs typeface="Arial"/>
              </a:rPr>
              <a:t>Voit keskustella luottamuksellisesti Kelan,</a:t>
            </a:r>
          </a:p>
          <a:p>
            <a:r>
              <a:rPr lang="fi-FI" dirty="0">
                <a:cs typeface="Arial"/>
              </a:rPr>
              <a:t>aikuissosiaalityön, talous- ja velkaneuvojan,</a:t>
            </a:r>
          </a:p>
          <a:p>
            <a:r>
              <a:rPr lang="fi-FI" dirty="0">
                <a:cs typeface="Arial"/>
              </a:rPr>
              <a:t>ulosoton, asumisneuvojan sekä Ohjaamon</a:t>
            </a:r>
          </a:p>
          <a:p>
            <a:r>
              <a:rPr lang="fi-FI" dirty="0">
                <a:cs typeface="Arial"/>
              </a:rPr>
              <a:t>asiantuntijan kanssa.  </a:t>
            </a:r>
          </a:p>
          <a:p>
            <a:endParaRPr lang="fi-FI" dirty="0"/>
          </a:p>
          <a:p>
            <a:endParaRPr lang="fi-FI" dirty="0">
              <a:cs typeface="Arial"/>
            </a:endParaRPr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60" y="8969072"/>
            <a:ext cx="1328139" cy="958934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72862" y="9376153"/>
            <a:ext cx="1194920" cy="310923"/>
          </a:xfrm>
          <a:prstGeom prst="rect">
            <a:avLst/>
          </a:prstGeom>
        </p:spPr>
      </p:pic>
      <p:pic>
        <p:nvPicPr>
          <p:cNvPr id="13" name="Picture 2" descr="Kuvat ja logot Kelasta - kela.fi">
            <a:extLst>
              <a:ext uri="{FF2B5EF4-FFF2-40B4-BE49-F238E27FC236}">
                <a16:creationId xmlns:a16="http://schemas.microsoft.com/office/drawing/2014/main" id="{A6BD177B-FCE0-4E99-BD99-57910AA5E3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942" y="8568866"/>
            <a:ext cx="925386" cy="29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Pohjanmaan hyvinvointialueen tunnus kertoo, että teemme töitä ihmiseltä  ihmiselle - Vaasan Keskussairaala">
            <a:extLst>
              <a:ext uri="{FF2B5EF4-FFF2-40B4-BE49-F238E27FC236}">
                <a16:creationId xmlns:a16="http://schemas.microsoft.com/office/drawing/2014/main" id="{85264B7C-DABE-4623-A332-F6B9BD3AA9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20" y="9240369"/>
            <a:ext cx="2524125" cy="582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F6FD336-9EA9-488E-B897-2BD086D5476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28" y="158094"/>
            <a:ext cx="491604" cy="491604"/>
          </a:xfrm>
          <a:prstGeom prst="rect">
            <a:avLst/>
          </a:prstGeom>
        </p:spPr>
      </p:pic>
      <p:pic>
        <p:nvPicPr>
          <p:cNvPr id="9" name="Kuva 8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98752B-1A29-4AAD-A676-5E0E4AFC73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689" y="230675"/>
            <a:ext cx="936852" cy="30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088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9874A47BD60E419BC0F5FE743E171C" ma:contentTypeVersion="9" ma:contentTypeDescription="Luo uusi asiakirja." ma:contentTypeScope="" ma:versionID="f840b916df40fc4894cc76ff03aa8838">
  <xsd:schema xmlns:xsd="http://www.w3.org/2001/XMLSchema" xmlns:xs="http://www.w3.org/2001/XMLSchema" xmlns:p="http://schemas.microsoft.com/office/2006/metadata/properties" xmlns:ns2="11632672-fa46-4c9f-b468-adb64eca4041" targetNamespace="http://schemas.microsoft.com/office/2006/metadata/properties" ma:root="true" ma:fieldsID="5f3d1cb59b887c6a508382f3949a39a8" ns2:_="">
    <xsd:import namespace="11632672-fa46-4c9f-b468-adb64eca404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632672-fa46-4c9f-b468-adb64eca40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FC22BDE-8F89-4006-B6DC-B3048EA23B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632672-fa46-4c9f-b468-adb64eca40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872EBDA-825C-41D0-9CD2-7F1612DC68F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9CD1E37-9F83-4323-B4B8-1E2D8CBB08A7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11632672-fa46-4c9f-b468-adb64eca404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5927</TotalTime>
  <Words>70</Words>
  <Application>Microsoft Office PowerPoint</Application>
  <PresentationFormat>A4-paperi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Schroderus Elisabet (OM)</dc:creator>
  <cp:lastModifiedBy>Bertlin Virpi (UO)</cp:lastModifiedBy>
  <cp:revision>61</cp:revision>
  <cp:lastPrinted>2022-02-23T11:18:46Z</cp:lastPrinted>
  <dcterms:created xsi:type="dcterms:W3CDTF">2020-12-09T05:43:28Z</dcterms:created>
  <dcterms:modified xsi:type="dcterms:W3CDTF">2022-12-21T07:57:58Z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0x010100F69874A47BD60E419BC0F5FE743E171C</vt:lpwstr>
  </property>
</Properties>
</file>