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D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440" y="-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791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797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75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628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023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033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963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875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113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051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045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 rotWithShape="1">
          <a:blip r:embed="rId2"/>
          <a:srcRect l="30339" r="30523" b="742"/>
          <a:stretch/>
        </p:blipFill>
        <p:spPr>
          <a:xfrm>
            <a:off x="-27863" y="-86409"/>
            <a:ext cx="6885863" cy="9041130"/>
          </a:xfrm>
          <a:prstGeom prst="rect">
            <a:avLst/>
          </a:prstGeom>
          <a:solidFill>
            <a:srgbClr val="FF8D7A"/>
          </a:solidFill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010" y="9184113"/>
            <a:ext cx="1621677" cy="695004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969093" y="2365946"/>
            <a:ext cx="531783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    </a:t>
            </a:r>
            <a:r>
              <a:rPr lang="fi-FI" b="1" dirty="0" err="1"/>
              <a:t>Undrar</a:t>
            </a:r>
            <a:r>
              <a:rPr lang="fi-FI" b="1" dirty="0"/>
              <a:t> du </a:t>
            </a:r>
            <a:r>
              <a:rPr lang="fi-FI" b="1" dirty="0" err="1"/>
              <a:t>över</a:t>
            </a:r>
            <a:r>
              <a:rPr lang="fi-FI" b="1" dirty="0"/>
              <a:t> </a:t>
            </a:r>
            <a:r>
              <a:rPr lang="fi-FI" b="1" dirty="0" err="1"/>
              <a:t>din</a:t>
            </a:r>
            <a:r>
              <a:rPr lang="fi-FI" b="1" dirty="0"/>
              <a:t> </a:t>
            </a:r>
            <a:r>
              <a:rPr lang="fi-FI" b="1" dirty="0" err="1"/>
              <a:t>egna</a:t>
            </a:r>
            <a:r>
              <a:rPr lang="fi-FI" b="1" dirty="0"/>
              <a:t> </a:t>
            </a:r>
            <a:r>
              <a:rPr lang="fi-FI" b="1" dirty="0" err="1"/>
              <a:t>ekonomiska</a:t>
            </a:r>
            <a:r>
              <a:rPr lang="fi-FI" b="1" dirty="0"/>
              <a:t> </a:t>
            </a:r>
            <a:r>
              <a:rPr lang="fi-FI" b="1" dirty="0" err="1"/>
              <a:t>situation</a:t>
            </a:r>
            <a:r>
              <a:rPr lang="fi-FI" b="1" dirty="0"/>
              <a:t>?</a:t>
            </a:r>
          </a:p>
          <a:p>
            <a:r>
              <a:rPr lang="fi-FI" b="1" dirty="0"/>
              <a:t>	        Du </a:t>
            </a:r>
            <a:r>
              <a:rPr lang="fi-FI" b="1" dirty="0" err="1"/>
              <a:t>behöver</a:t>
            </a:r>
            <a:r>
              <a:rPr lang="fi-FI" b="1" dirty="0"/>
              <a:t> </a:t>
            </a:r>
            <a:r>
              <a:rPr lang="fi-FI" b="1" dirty="0" err="1"/>
              <a:t>inte</a:t>
            </a:r>
            <a:r>
              <a:rPr lang="fi-FI" b="1" dirty="0"/>
              <a:t> </a:t>
            </a:r>
            <a:r>
              <a:rPr lang="fi-FI" b="1" dirty="0" err="1"/>
              <a:t>lämnas</a:t>
            </a:r>
            <a:r>
              <a:rPr lang="fi-FI" b="1" dirty="0"/>
              <a:t> </a:t>
            </a:r>
            <a:r>
              <a:rPr lang="fi-FI" b="1" dirty="0" err="1"/>
              <a:t>ensam</a:t>
            </a:r>
            <a:endParaRPr lang="fi-FI" b="1" dirty="0"/>
          </a:p>
          <a:p>
            <a:r>
              <a:rPr lang="fi-FI" b="1" dirty="0"/>
              <a:t>		  </a:t>
            </a:r>
            <a:r>
              <a:rPr lang="fi-FI" b="1" dirty="0" err="1"/>
              <a:t>med</a:t>
            </a:r>
            <a:r>
              <a:rPr lang="fi-FI" b="1" dirty="0"/>
              <a:t> </a:t>
            </a:r>
            <a:r>
              <a:rPr lang="fi-FI" b="1" dirty="0" err="1"/>
              <a:t>ekonomiska</a:t>
            </a:r>
            <a:r>
              <a:rPr lang="fi-FI" b="1" dirty="0"/>
              <a:t> </a:t>
            </a:r>
            <a:r>
              <a:rPr lang="fi-FI" b="1" dirty="0" err="1"/>
              <a:t>bekymmer</a:t>
            </a:r>
            <a:r>
              <a:rPr lang="fi-FI" b="1" dirty="0"/>
              <a:t>!</a:t>
            </a:r>
          </a:p>
          <a:p>
            <a:endParaRPr lang="fi-FI" b="1" dirty="0"/>
          </a:p>
          <a:p>
            <a:pPr algn="just"/>
            <a:endParaRPr lang="fi-FI" dirty="0"/>
          </a:p>
          <a:p>
            <a:r>
              <a:rPr lang="sv-SE" dirty="0"/>
              <a:t>Ekonomirådgivningen är öppen utan tidsbokning i Vasa FPA:s utrymmen i </a:t>
            </a:r>
            <a:r>
              <a:rPr lang="sv-SE" dirty="0" err="1"/>
              <a:t>Ekgården</a:t>
            </a:r>
            <a:r>
              <a:rPr lang="sv-SE" dirty="0"/>
              <a:t> (Teräsgränden 1) var tredje torsdag </a:t>
            </a:r>
            <a:r>
              <a:rPr lang="fi-FI" dirty="0"/>
              <a:t>23.2, 16.3, 6.4, 27.4, 25.5 </a:t>
            </a:r>
            <a:r>
              <a:rPr lang="fi-FI" dirty="0" err="1"/>
              <a:t>och</a:t>
            </a:r>
            <a:r>
              <a:rPr lang="fi-FI" dirty="0"/>
              <a:t> 8.6 </a:t>
            </a:r>
            <a:r>
              <a:rPr lang="sv-SE" dirty="0"/>
              <a:t>kl. 12.00–15.00.</a:t>
            </a:r>
            <a:endParaRPr lang="fi-FI" dirty="0">
              <a:cs typeface="Arial"/>
            </a:endParaRPr>
          </a:p>
          <a:p>
            <a:endParaRPr lang="fi-FI" dirty="0">
              <a:cs typeface="Arial"/>
            </a:endParaRPr>
          </a:p>
          <a:p>
            <a:r>
              <a:rPr lang="fi-FI" dirty="0" err="1">
                <a:cs typeface="Arial"/>
              </a:rPr>
              <a:t>Kom</a:t>
            </a:r>
            <a:r>
              <a:rPr lang="fi-FI" dirty="0">
                <a:cs typeface="Arial"/>
              </a:rPr>
              <a:t> </a:t>
            </a:r>
            <a:r>
              <a:rPr lang="fi-FI" dirty="0" err="1">
                <a:cs typeface="Arial"/>
              </a:rPr>
              <a:t>på</a:t>
            </a:r>
            <a:r>
              <a:rPr lang="fi-FI" dirty="0">
                <a:cs typeface="Arial"/>
              </a:rPr>
              <a:t> </a:t>
            </a:r>
            <a:r>
              <a:rPr lang="fi-FI" dirty="0" err="1">
                <a:cs typeface="Arial"/>
              </a:rPr>
              <a:t>besök</a:t>
            </a:r>
            <a:r>
              <a:rPr lang="fi-FI" dirty="0">
                <a:cs typeface="Arial"/>
              </a:rPr>
              <a:t> </a:t>
            </a:r>
            <a:r>
              <a:rPr lang="fi-FI" dirty="0" err="1">
                <a:cs typeface="Arial"/>
              </a:rPr>
              <a:t>eller</a:t>
            </a:r>
            <a:r>
              <a:rPr lang="fi-FI" dirty="0">
                <a:cs typeface="Arial"/>
              </a:rPr>
              <a:t> </a:t>
            </a:r>
            <a:r>
              <a:rPr lang="fi-FI" dirty="0" err="1">
                <a:cs typeface="Arial"/>
              </a:rPr>
              <a:t>ring</a:t>
            </a:r>
            <a:r>
              <a:rPr lang="fi-FI" dirty="0">
                <a:cs typeface="Arial"/>
              </a:rPr>
              <a:t> tel. 040-482 6618.</a:t>
            </a:r>
          </a:p>
          <a:p>
            <a:endParaRPr lang="fi-FI" dirty="0">
              <a:cs typeface="Arial"/>
            </a:endParaRPr>
          </a:p>
          <a:p>
            <a:r>
              <a:rPr lang="sv-SE" dirty="0">
                <a:cs typeface="Arial"/>
              </a:rPr>
              <a:t>Du kan diskutera i förtroende tillsammans </a:t>
            </a:r>
          </a:p>
          <a:p>
            <a:r>
              <a:rPr lang="sv-SE" dirty="0">
                <a:cs typeface="Arial"/>
              </a:rPr>
              <a:t>med sakkunniga från FPA</a:t>
            </a:r>
            <a:r>
              <a:rPr lang="sv-SE">
                <a:cs typeface="Arial"/>
              </a:rPr>
              <a:t>, vuxensocialarbete,</a:t>
            </a:r>
            <a:endParaRPr lang="fi-FI" dirty="0">
              <a:solidFill>
                <a:srgbClr val="333333"/>
              </a:solidFill>
              <a:latin typeface="Gotham Rounded SSm A"/>
              <a:cs typeface="Arial"/>
            </a:endParaRPr>
          </a:p>
          <a:p>
            <a:r>
              <a:rPr lang="fi-FI" dirty="0" err="1">
                <a:solidFill>
                  <a:srgbClr val="333333"/>
                </a:solidFill>
                <a:latin typeface="Gotham Rounded SSm A"/>
              </a:rPr>
              <a:t>boenderådgivning</a:t>
            </a:r>
            <a:r>
              <a:rPr lang="fi-FI" dirty="0">
                <a:solidFill>
                  <a:srgbClr val="333333"/>
                </a:solidFill>
                <a:latin typeface="Gotham Rounded SSm A"/>
              </a:rPr>
              <a:t>, </a:t>
            </a:r>
            <a:r>
              <a:rPr lang="sv-SE" dirty="0">
                <a:cs typeface="Arial"/>
              </a:rPr>
              <a:t>ekonomi- och</a:t>
            </a:r>
          </a:p>
          <a:p>
            <a:r>
              <a:rPr lang="sv-SE" dirty="0">
                <a:cs typeface="Arial"/>
              </a:rPr>
              <a:t>skuldrådgivningen, utsökningen  och</a:t>
            </a:r>
          </a:p>
          <a:p>
            <a:r>
              <a:rPr lang="sv-SE" dirty="0">
                <a:cs typeface="Arial"/>
              </a:rPr>
              <a:t>Navigatorn.</a:t>
            </a:r>
            <a:endParaRPr lang="fi-FI" dirty="0">
              <a:cs typeface="Arial"/>
            </a:endParaRPr>
          </a:p>
          <a:p>
            <a:r>
              <a:rPr lang="fi-FI" dirty="0"/>
              <a:t>	</a:t>
            </a:r>
          </a:p>
          <a:p>
            <a:endParaRPr lang="fi-FI" dirty="0">
              <a:cs typeface="Arial"/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60" y="8969072"/>
            <a:ext cx="1328139" cy="958934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2862" y="9376153"/>
            <a:ext cx="1194920" cy="310923"/>
          </a:xfrm>
          <a:prstGeom prst="rect">
            <a:avLst/>
          </a:prstGeom>
        </p:spPr>
      </p:pic>
      <p:pic>
        <p:nvPicPr>
          <p:cNvPr id="13" name="Picture 2" descr="Kuvat ja logot Kelasta - kela.fi">
            <a:extLst>
              <a:ext uri="{FF2B5EF4-FFF2-40B4-BE49-F238E27FC236}">
                <a16:creationId xmlns:a16="http://schemas.microsoft.com/office/drawing/2014/main" id="{A6BD177B-FCE0-4E99-BD99-57910AA5E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307" y="8701581"/>
            <a:ext cx="925386" cy="29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Pohjanmaan hyvinvointialueen tunnus kertoo, että teemme töitä ihmiseltä  ihmiselle - Vaasan Keskussairaala">
            <a:extLst>
              <a:ext uri="{FF2B5EF4-FFF2-40B4-BE49-F238E27FC236}">
                <a16:creationId xmlns:a16="http://schemas.microsoft.com/office/drawing/2014/main" id="{85264B7C-DABE-4623-A332-F6B9BD3AA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0" y="9240369"/>
            <a:ext cx="2524125" cy="58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AF6FD336-9EA9-488E-B897-2BD086D5476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87" y="154952"/>
            <a:ext cx="491604" cy="491604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77AADFB4-7433-4249-A3D2-ABF0537DA95B}"/>
              </a:ext>
            </a:extLst>
          </p:cNvPr>
          <p:cNvSpPr/>
          <p:nvPr/>
        </p:nvSpPr>
        <p:spPr>
          <a:xfrm>
            <a:off x="269887" y="1200624"/>
            <a:ext cx="6290361" cy="119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4900" b="1" dirty="0">
                <a:solidFill>
                  <a:srgbClr val="FF8D7A"/>
                </a:solidFill>
              </a:rPr>
              <a:t>EKONOMIRÅDGIVNING</a:t>
            </a:r>
          </a:p>
        </p:txBody>
      </p:sp>
      <p:pic>
        <p:nvPicPr>
          <p:cNvPr id="12" name="Kuva 11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3D6D6E82-3C8F-4E43-A3FE-53147D1837E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89" y="230675"/>
            <a:ext cx="936852" cy="30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8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cf92efc90fd97c5548b5b3f6d259d45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73a7f945de27690f0e5612b79736f6f4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CD1E37-9F83-4323-B4B8-1E2D8CBB08A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bb82943-49da-4504-a2f3-a33fb2eb95f1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72EBDA-825C-41D0-9CD2-7F1612DC68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FFB347-8BA6-44D9-A6E3-F225EE653A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6086</TotalTime>
  <Words>93</Words>
  <Application>Microsoft Office PowerPoint</Application>
  <PresentationFormat>A4-paperi (210 x 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Rounded SSm A</vt:lpstr>
      <vt:lpstr>Office-teema</vt:lpstr>
      <vt:lpstr>PowerPoint-esitys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Schroderus Elisabet (OM)</dc:creator>
  <cp:lastModifiedBy>Bertlin Virpi (UO)</cp:lastModifiedBy>
  <cp:revision>74</cp:revision>
  <cp:lastPrinted>2022-08-08T11:55:07Z</cp:lastPrinted>
  <dcterms:created xsi:type="dcterms:W3CDTF">2020-12-09T05:43:28Z</dcterms:created>
  <dcterms:modified xsi:type="dcterms:W3CDTF">2022-12-21T08:19:26Z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0x010100FC273FBDB1AAC448BDBB3CA1302F22C6</vt:lpwstr>
  </property>
</Properties>
</file>