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0" r:id="rId3"/>
    <p:sldId id="263" r:id="rId4"/>
    <p:sldId id="265" r:id="rId5"/>
    <p:sldId id="267" r:id="rId6"/>
    <p:sldId id="268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71" d="100"/>
          <a:sy n="71" d="100"/>
        </p:scale>
        <p:origin x="4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0DF6-558D-D225-8624-9FF3450CE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DDD38-38B8-1DDA-20DB-7167A2C24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AC24B-07C5-E536-C268-33C3EB492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8BABC-22D8-9923-537C-F2F35D985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A4392-017F-7E4C-8F1A-ED9D45CEF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539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9CC18-C28B-276B-0F84-A210A3394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9E7C4-8F2A-9700-5347-B1C70819B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7F9A2-5907-1340-AD8A-EFA9BF41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B7890-4D72-0FA6-728E-F29C9AD0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6D4F6-7B99-7E96-FD7B-E4A8E721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745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9F261D-08D0-7110-10C6-42DBADA10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BCB85-2D78-84EE-A82D-879907B1B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E7CB-E8FC-F300-E7FA-63B16815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F47F2-A681-A6E2-76D1-893698FA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70645-DC4D-BCEC-7CD5-7B89A9434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1946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ääkuv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>
            <a:extLst>
              <a:ext uri="{FF2B5EF4-FFF2-40B4-BE49-F238E27FC236}">
                <a16:creationId xmlns:a16="http://schemas.microsoft.com/office/drawing/2014/main" id="{1ADFE957-465B-4956-874F-D53A85CAEB50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9480640" y="6246543"/>
            <a:ext cx="2376000" cy="280742"/>
          </a:xfrm>
          <a:custGeom>
            <a:avLst/>
            <a:gdLst>
              <a:gd name="T0" fmla="*/ 22454 w 36281"/>
              <a:gd name="T1" fmla="*/ 4021 h 4286"/>
              <a:gd name="T2" fmla="*/ 21918 w 36281"/>
              <a:gd name="T3" fmla="*/ 3604 h 4286"/>
              <a:gd name="T4" fmla="*/ 22094 w 36281"/>
              <a:gd name="T5" fmla="*/ 3322 h 4286"/>
              <a:gd name="T6" fmla="*/ 22658 w 36281"/>
              <a:gd name="T7" fmla="*/ 3632 h 4286"/>
              <a:gd name="T8" fmla="*/ 23606 w 36281"/>
              <a:gd name="T9" fmla="*/ 3865 h 4286"/>
              <a:gd name="T10" fmla="*/ 24342 w 36281"/>
              <a:gd name="T11" fmla="*/ 3614 h 4286"/>
              <a:gd name="T12" fmla="*/ 24540 w 36281"/>
              <a:gd name="T13" fmla="*/ 3155 h 4286"/>
              <a:gd name="T14" fmla="*/ 24326 w 36281"/>
              <a:gd name="T15" fmla="*/ 2672 h 4286"/>
              <a:gd name="T16" fmla="*/ 22962 w 36281"/>
              <a:gd name="T17" fmla="*/ 2222 h 4286"/>
              <a:gd name="T18" fmla="*/ 22235 w 36281"/>
              <a:gd name="T19" fmla="*/ 1775 h 4286"/>
              <a:gd name="T20" fmla="*/ 22044 w 36281"/>
              <a:gd name="T21" fmla="*/ 1148 h 4286"/>
              <a:gd name="T22" fmla="*/ 22235 w 36281"/>
              <a:gd name="T23" fmla="*/ 535 h 4286"/>
              <a:gd name="T24" fmla="*/ 22808 w 36281"/>
              <a:gd name="T25" fmla="*/ 107 h 4286"/>
              <a:gd name="T26" fmla="*/ 23715 w 36281"/>
              <a:gd name="T27" fmla="*/ 14 h 4286"/>
              <a:gd name="T28" fmla="*/ 24684 w 36281"/>
              <a:gd name="T29" fmla="*/ 361 h 4286"/>
              <a:gd name="T30" fmla="*/ 24848 w 36281"/>
              <a:gd name="T31" fmla="*/ 668 h 4286"/>
              <a:gd name="T32" fmla="*/ 24557 w 36281"/>
              <a:gd name="T33" fmla="*/ 818 h 4286"/>
              <a:gd name="T34" fmla="*/ 23693 w 36281"/>
              <a:gd name="T35" fmla="*/ 443 h 4286"/>
              <a:gd name="T36" fmla="*/ 22820 w 36281"/>
              <a:gd name="T37" fmla="*/ 575 h 4286"/>
              <a:gd name="T38" fmla="*/ 22517 w 36281"/>
              <a:gd name="T39" fmla="*/ 1096 h 4286"/>
              <a:gd name="T40" fmla="*/ 22739 w 36281"/>
              <a:gd name="T41" fmla="*/ 1586 h 4286"/>
              <a:gd name="T42" fmla="*/ 23981 w 36281"/>
              <a:gd name="T43" fmla="*/ 2000 h 4286"/>
              <a:gd name="T44" fmla="*/ 24801 w 36281"/>
              <a:gd name="T45" fmla="*/ 2456 h 4286"/>
              <a:gd name="T46" fmla="*/ 25014 w 36281"/>
              <a:gd name="T47" fmla="*/ 2980 h 4286"/>
              <a:gd name="T48" fmla="*/ 24885 w 36281"/>
              <a:gd name="T49" fmla="*/ 3647 h 4286"/>
              <a:gd name="T50" fmla="*/ 24348 w 36281"/>
              <a:gd name="T51" fmla="*/ 4130 h 4286"/>
              <a:gd name="T52" fmla="*/ 1916 w 36281"/>
              <a:gd name="T53" fmla="*/ 4274 h 4286"/>
              <a:gd name="T54" fmla="*/ 3026 w 36281"/>
              <a:gd name="T55" fmla="*/ 2215 h 4286"/>
              <a:gd name="T56" fmla="*/ 3753 w 36281"/>
              <a:gd name="T57" fmla="*/ 70 h 4286"/>
              <a:gd name="T58" fmla="*/ 3405 w 36281"/>
              <a:gd name="T59" fmla="*/ 166 h 4286"/>
              <a:gd name="T60" fmla="*/ 446 w 36281"/>
              <a:gd name="T61" fmla="*/ 139 h 4286"/>
              <a:gd name="T62" fmla="*/ 107 w 36281"/>
              <a:gd name="T63" fmla="*/ 73 h 4286"/>
              <a:gd name="T64" fmla="*/ 831 w 36281"/>
              <a:gd name="T65" fmla="*/ 2224 h 4286"/>
              <a:gd name="T66" fmla="*/ 9218 w 36281"/>
              <a:gd name="T67" fmla="*/ 31 h 4286"/>
              <a:gd name="T68" fmla="*/ 8133 w 36281"/>
              <a:gd name="T69" fmla="*/ 2081 h 4286"/>
              <a:gd name="T70" fmla="*/ 7343 w 36281"/>
              <a:gd name="T71" fmla="*/ 4168 h 4286"/>
              <a:gd name="T72" fmla="*/ 7694 w 36281"/>
              <a:gd name="T73" fmla="*/ 4223 h 4286"/>
              <a:gd name="T74" fmla="*/ 10325 w 36281"/>
              <a:gd name="T75" fmla="*/ 3241 h 4286"/>
              <a:gd name="T76" fmla="*/ 10994 w 36281"/>
              <a:gd name="T77" fmla="*/ 4264 h 4286"/>
              <a:gd name="T78" fmla="*/ 11139 w 36281"/>
              <a:gd name="T79" fmla="*/ 3953 h 4286"/>
              <a:gd name="T80" fmla="*/ 9290 w 36281"/>
              <a:gd name="T81" fmla="*/ 34 h 4286"/>
              <a:gd name="T82" fmla="*/ 16287 w 36281"/>
              <a:gd name="T83" fmla="*/ 146 h 4286"/>
              <a:gd name="T84" fmla="*/ 14609 w 36281"/>
              <a:gd name="T85" fmla="*/ 4087 h 4286"/>
              <a:gd name="T86" fmla="*/ 14843 w 36281"/>
              <a:gd name="T87" fmla="*/ 4274 h 4286"/>
              <a:gd name="T88" fmla="*/ 16173 w 36281"/>
              <a:gd name="T89" fmla="*/ 1505 h 4286"/>
              <a:gd name="T90" fmla="*/ 18186 w 36281"/>
              <a:gd name="T91" fmla="*/ 4271 h 4286"/>
              <a:gd name="T92" fmla="*/ 18453 w 36281"/>
              <a:gd name="T93" fmla="*/ 4093 h 4286"/>
              <a:gd name="T94" fmla="*/ 16712 w 36281"/>
              <a:gd name="T95" fmla="*/ 83 h 4286"/>
              <a:gd name="T96" fmla="*/ 30213 w 36281"/>
              <a:gd name="T97" fmla="*/ 71 h 4286"/>
              <a:gd name="T98" fmla="*/ 28458 w 36281"/>
              <a:gd name="T99" fmla="*/ 3986 h 4286"/>
              <a:gd name="T100" fmla="*/ 28559 w 36281"/>
              <a:gd name="T101" fmla="*/ 4232 h 4286"/>
              <a:gd name="T102" fmla="*/ 28919 w 36281"/>
              <a:gd name="T103" fmla="*/ 4133 h 4286"/>
              <a:gd name="T104" fmla="*/ 31904 w 36281"/>
              <a:gd name="T105" fmla="*/ 4198 h 4286"/>
              <a:gd name="T106" fmla="*/ 32268 w 36281"/>
              <a:gd name="T107" fmla="*/ 4172 h 4286"/>
              <a:gd name="T108" fmla="*/ 30666 w 36281"/>
              <a:gd name="T109" fmla="*/ 227 h 4286"/>
              <a:gd name="T110" fmla="*/ 36018 w 36281"/>
              <a:gd name="T111" fmla="*/ 4277 h 4286"/>
              <a:gd name="T112" fmla="*/ 36269 w 36281"/>
              <a:gd name="T113" fmla="*/ 4093 h 4286"/>
              <a:gd name="T114" fmla="*/ 36185 w 36281"/>
              <a:gd name="T115" fmla="*/ 3811 h 4286"/>
              <a:gd name="T116" fmla="*/ 35892 w 36281"/>
              <a:gd name="T117" fmla="*/ 3782 h 4286"/>
              <a:gd name="T118" fmla="*/ 35757 w 36281"/>
              <a:gd name="T119" fmla="*/ 4054 h 4286"/>
              <a:gd name="T120" fmla="*/ 35964 w 36281"/>
              <a:gd name="T121" fmla="*/ 4273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281" h="4286">
                <a:moveTo>
                  <a:pt x="23588" y="4286"/>
                </a:moveTo>
                <a:lnTo>
                  <a:pt x="23475" y="4285"/>
                </a:lnTo>
                <a:lnTo>
                  <a:pt x="23364" y="4277"/>
                </a:lnTo>
                <a:lnTo>
                  <a:pt x="23255" y="4267"/>
                </a:lnTo>
                <a:lnTo>
                  <a:pt x="23148" y="4250"/>
                </a:lnTo>
                <a:lnTo>
                  <a:pt x="23043" y="4231"/>
                </a:lnTo>
                <a:lnTo>
                  <a:pt x="22941" y="4207"/>
                </a:lnTo>
                <a:lnTo>
                  <a:pt x="22841" y="4178"/>
                </a:lnTo>
                <a:lnTo>
                  <a:pt x="22742" y="4145"/>
                </a:lnTo>
                <a:lnTo>
                  <a:pt x="22644" y="4108"/>
                </a:lnTo>
                <a:lnTo>
                  <a:pt x="22548" y="4066"/>
                </a:lnTo>
                <a:lnTo>
                  <a:pt x="22454" y="4021"/>
                </a:lnTo>
                <a:lnTo>
                  <a:pt x="22361" y="3970"/>
                </a:lnTo>
                <a:lnTo>
                  <a:pt x="22269" y="3916"/>
                </a:lnTo>
                <a:lnTo>
                  <a:pt x="22179" y="3857"/>
                </a:lnTo>
                <a:lnTo>
                  <a:pt x="22134" y="3826"/>
                </a:lnTo>
                <a:lnTo>
                  <a:pt x="22091" y="3794"/>
                </a:lnTo>
                <a:lnTo>
                  <a:pt x="22002" y="3727"/>
                </a:lnTo>
                <a:lnTo>
                  <a:pt x="21983" y="3713"/>
                </a:lnTo>
                <a:lnTo>
                  <a:pt x="21966" y="3695"/>
                </a:lnTo>
                <a:lnTo>
                  <a:pt x="21950" y="3676"/>
                </a:lnTo>
                <a:lnTo>
                  <a:pt x="21938" y="3653"/>
                </a:lnTo>
                <a:lnTo>
                  <a:pt x="21927" y="3629"/>
                </a:lnTo>
                <a:lnTo>
                  <a:pt x="21918" y="3604"/>
                </a:lnTo>
                <a:lnTo>
                  <a:pt x="21914" y="3577"/>
                </a:lnTo>
                <a:lnTo>
                  <a:pt x="21912" y="3548"/>
                </a:lnTo>
                <a:lnTo>
                  <a:pt x="21914" y="3524"/>
                </a:lnTo>
                <a:lnTo>
                  <a:pt x="21917" y="3502"/>
                </a:lnTo>
                <a:lnTo>
                  <a:pt x="21923" y="3479"/>
                </a:lnTo>
                <a:lnTo>
                  <a:pt x="21930" y="3457"/>
                </a:lnTo>
                <a:lnTo>
                  <a:pt x="21951" y="3418"/>
                </a:lnTo>
                <a:lnTo>
                  <a:pt x="21965" y="3400"/>
                </a:lnTo>
                <a:lnTo>
                  <a:pt x="21980" y="3383"/>
                </a:lnTo>
                <a:lnTo>
                  <a:pt x="22013" y="3355"/>
                </a:lnTo>
                <a:lnTo>
                  <a:pt x="22052" y="3334"/>
                </a:lnTo>
                <a:lnTo>
                  <a:pt x="22094" y="3322"/>
                </a:lnTo>
                <a:lnTo>
                  <a:pt x="22140" y="3316"/>
                </a:lnTo>
                <a:lnTo>
                  <a:pt x="22184" y="3320"/>
                </a:lnTo>
                <a:lnTo>
                  <a:pt x="22203" y="3326"/>
                </a:lnTo>
                <a:lnTo>
                  <a:pt x="22223" y="3332"/>
                </a:lnTo>
                <a:lnTo>
                  <a:pt x="22257" y="3349"/>
                </a:lnTo>
                <a:lnTo>
                  <a:pt x="22271" y="3359"/>
                </a:lnTo>
                <a:lnTo>
                  <a:pt x="22283" y="3370"/>
                </a:lnTo>
                <a:lnTo>
                  <a:pt x="22358" y="3431"/>
                </a:lnTo>
                <a:lnTo>
                  <a:pt x="22431" y="3487"/>
                </a:lnTo>
                <a:lnTo>
                  <a:pt x="22506" y="3539"/>
                </a:lnTo>
                <a:lnTo>
                  <a:pt x="22581" y="3587"/>
                </a:lnTo>
                <a:lnTo>
                  <a:pt x="22658" y="3632"/>
                </a:lnTo>
                <a:lnTo>
                  <a:pt x="22734" y="3673"/>
                </a:lnTo>
                <a:lnTo>
                  <a:pt x="22814" y="3710"/>
                </a:lnTo>
                <a:lnTo>
                  <a:pt x="22893" y="3742"/>
                </a:lnTo>
                <a:lnTo>
                  <a:pt x="22974" y="3770"/>
                </a:lnTo>
                <a:lnTo>
                  <a:pt x="23057" y="3796"/>
                </a:lnTo>
                <a:lnTo>
                  <a:pt x="23142" y="3817"/>
                </a:lnTo>
                <a:lnTo>
                  <a:pt x="23231" y="3833"/>
                </a:lnTo>
                <a:lnTo>
                  <a:pt x="23321" y="3847"/>
                </a:lnTo>
                <a:lnTo>
                  <a:pt x="23366" y="3853"/>
                </a:lnTo>
                <a:lnTo>
                  <a:pt x="23412" y="3857"/>
                </a:lnTo>
                <a:lnTo>
                  <a:pt x="23508" y="3862"/>
                </a:lnTo>
                <a:lnTo>
                  <a:pt x="23606" y="3865"/>
                </a:lnTo>
                <a:lnTo>
                  <a:pt x="23709" y="3860"/>
                </a:lnTo>
                <a:lnTo>
                  <a:pt x="23808" y="3851"/>
                </a:lnTo>
                <a:lnTo>
                  <a:pt x="23901" y="3835"/>
                </a:lnTo>
                <a:lnTo>
                  <a:pt x="23946" y="3824"/>
                </a:lnTo>
                <a:lnTo>
                  <a:pt x="23990" y="3811"/>
                </a:lnTo>
                <a:lnTo>
                  <a:pt x="24072" y="3782"/>
                </a:lnTo>
                <a:lnTo>
                  <a:pt x="24149" y="3748"/>
                </a:lnTo>
                <a:lnTo>
                  <a:pt x="24221" y="3709"/>
                </a:lnTo>
                <a:lnTo>
                  <a:pt x="24254" y="3688"/>
                </a:lnTo>
                <a:lnTo>
                  <a:pt x="24284" y="3664"/>
                </a:lnTo>
                <a:lnTo>
                  <a:pt x="24314" y="3640"/>
                </a:lnTo>
                <a:lnTo>
                  <a:pt x="24342" y="3614"/>
                </a:lnTo>
                <a:lnTo>
                  <a:pt x="24393" y="3560"/>
                </a:lnTo>
                <a:lnTo>
                  <a:pt x="24416" y="3532"/>
                </a:lnTo>
                <a:lnTo>
                  <a:pt x="24437" y="3502"/>
                </a:lnTo>
                <a:lnTo>
                  <a:pt x="24456" y="3472"/>
                </a:lnTo>
                <a:lnTo>
                  <a:pt x="24474" y="3440"/>
                </a:lnTo>
                <a:lnTo>
                  <a:pt x="24489" y="3407"/>
                </a:lnTo>
                <a:lnTo>
                  <a:pt x="24503" y="3374"/>
                </a:lnTo>
                <a:lnTo>
                  <a:pt x="24513" y="3340"/>
                </a:lnTo>
                <a:lnTo>
                  <a:pt x="24524" y="3304"/>
                </a:lnTo>
                <a:lnTo>
                  <a:pt x="24531" y="3268"/>
                </a:lnTo>
                <a:lnTo>
                  <a:pt x="24536" y="3232"/>
                </a:lnTo>
                <a:lnTo>
                  <a:pt x="24540" y="3155"/>
                </a:lnTo>
                <a:lnTo>
                  <a:pt x="24540" y="3143"/>
                </a:lnTo>
                <a:lnTo>
                  <a:pt x="24537" y="3073"/>
                </a:lnTo>
                <a:lnTo>
                  <a:pt x="24530" y="3007"/>
                </a:lnTo>
                <a:lnTo>
                  <a:pt x="24524" y="2974"/>
                </a:lnTo>
                <a:lnTo>
                  <a:pt x="24515" y="2942"/>
                </a:lnTo>
                <a:lnTo>
                  <a:pt x="24494" y="2882"/>
                </a:lnTo>
                <a:lnTo>
                  <a:pt x="24465" y="2825"/>
                </a:lnTo>
                <a:lnTo>
                  <a:pt x="24428" y="2771"/>
                </a:lnTo>
                <a:lnTo>
                  <a:pt x="24405" y="2746"/>
                </a:lnTo>
                <a:lnTo>
                  <a:pt x="24381" y="2720"/>
                </a:lnTo>
                <a:lnTo>
                  <a:pt x="24354" y="2696"/>
                </a:lnTo>
                <a:lnTo>
                  <a:pt x="24326" y="2672"/>
                </a:lnTo>
                <a:lnTo>
                  <a:pt x="24260" y="2626"/>
                </a:lnTo>
                <a:lnTo>
                  <a:pt x="24182" y="2581"/>
                </a:lnTo>
                <a:lnTo>
                  <a:pt x="24140" y="2560"/>
                </a:lnTo>
                <a:lnTo>
                  <a:pt x="24093" y="2539"/>
                </a:lnTo>
                <a:lnTo>
                  <a:pt x="23993" y="2498"/>
                </a:lnTo>
                <a:lnTo>
                  <a:pt x="23879" y="2461"/>
                </a:lnTo>
                <a:lnTo>
                  <a:pt x="23750" y="2423"/>
                </a:lnTo>
                <a:lnTo>
                  <a:pt x="23607" y="2387"/>
                </a:lnTo>
                <a:lnTo>
                  <a:pt x="23451" y="2351"/>
                </a:lnTo>
                <a:lnTo>
                  <a:pt x="23276" y="2311"/>
                </a:lnTo>
                <a:lnTo>
                  <a:pt x="23114" y="2269"/>
                </a:lnTo>
                <a:lnTo>
                  <a:pt x="22962" y="2222"/>
                </a:lnTo>
                <a:lnTo>
                  <a:pt x="22824" y="2173"/>
                </a:lnTo>
                <a:lnTo>
                  <a:pt x="22760" y="2146"/>
                </a:lnTo>
                <a:lnTo>
                  <a:pt x="22697" y="2119"/>
                </a:lnTo>
                <a:lnTo>
                  <a:pt x="22638" y="2090"/>
                </a:lnTo>
                <a:lnTo>
                  <a:pt x="22581" y="2060"/>
                </a:lnTo>
                <a:lnTo>
                  <a:pt x="22529" y="2029"/>
                </a:lnTo>
                <a:lnTo>
                  <a:pt x="22478" y="1997"/>
                </a:lnTo>
                <a:lnTo>
                  <a:pt x="22386" y="1928"/>
                </a:lnTo>
                <a:lnTo>
                  <a:pt x="22344" y="1892"/>
                </a:lnTo>
                <a:lnTo>
                  <a:pt x="22305" y="1855"/>
                </a:lnTo>
                <a:lnTo>
                  <a:pt x="22268" y="1816"/>
                </a:lnTo>
                <a:lnTo>
                  <a:pt x="22235" y="1775"/>
                </a:lnTo>
                <a:lnTo>
                  <a:pt x="22205" y="1733"/>
                </a:lnTo>
                <a:lnTo>
                  <a:pt x="22176" y="1690"/>
                </a:lnTo>
                <a:lnTo>
                  <a:pt x="22151" y="1643"/>
                </a:lnTo>
                <a:lnTo>
                  <a:pt x="22128" y="1597"/>
                </a:lnTo>
                <a:lnTo>
                  <a:pt x="22109" y="1547"/>
                </a:lnTo>
                <a:lnTo>
                  <a:pt x="22091" y="1496"/>
                </a:lnTo>
                <a:lnTo>
                  <a:pt x="22077" y="1444"/>
                </a:lnTo>
                <a:lnTo>
                  <a:pt x="22065" y="1388"/>
                </a:lnTo>
                <a:lnTo>
                  <a:pt x="22056" y="1331"/>
                </a:lnTo>
                <a:lnTo>
                  <a:pt x="22049" y="1273"/>
                </a:lnTo>
                <a:lnTo>
                  <a:pt x="22046" y="1211"/>
                </a:lnTo>
                <a:lnTo>
                  <a:pt x="22044" y="1148"/>
                </a:lnTo>
                <a:lnTo>
                  <a:pt x="22044" y="1136"/>
                </a:lnTo>
                <a:lnTo>
                  <a:pt x="22046" y="1076"/>
                </a:lnTo>
                <a:lnTo>
                  <a:pt x="22050" y="1016"/>
                </a:lnTo>
                <a:lnTo>
                  <a:pt x="22059" y="958"/>
                </a:lnTo>
                <a:lnTo>
                  <a:pt x="22071" y="901"/>
                </a:lnTo>
                <a:lnTo>
                  <a:pt x="22085" y="844"/>
                </a:lnTo>
                <a:lnTo>
                  <a:pt x="22103" y="788"/>
                </a:lnTo>
                <a:lnTo>
                  <a:pt x="22124" y="736"/>
                </a:lnTo>
                <a:lnTo>
                  <a:pt x="22148" y="683"/>
                </a:lnTo>
                <a:lnTo>
                  <a:pt x="22173" y="632"/>
                </a:lnTo>
                <a:lnTo>
                  <a:pt x="22203" y="583"/>
                </a:lnTo>
                <a:lnTo>
                  <a:pt x="22235" y="535"/>
                </a:lnTo>
                <a:lnTo>
                  <a:pt x="22269" y="490"/>
                </a:lnTo>
                <a:lnTo>
                  <a:pt x="22307" y="445"/>
                </a:lnTo>
                <a:lnTo>
                  <a:pt x="22347" y="403"/>
                </a:lnTo>
                <a:lnTo>
                  <a:pt x="22389" y="362"/>
                </a:lnTo>
                <a:lnTo>
                  <a:pt x="22434" y="323"/>
                </a:lnTo>
                <a:lnTo>
                  <a:pt x="22481" y="286"/>
                </a:lnTo>
                <a:lnTo>
                  <a:pt x="22530" y="251"/>
                </a:lnTo>
                <a:lnTo>
                  <a:pt x="22581" y="218"/>
                </a:lnTo>
                <a:lnTo>
                  <a:pt x="22635" y="187"/>
                </a:lnTo>
                <a:lnTo>
                  <a:pt x="22691" y="158"/>
                </a:lnTo>
                <a:lnTo>
                  <a:pt x="22748" y="131"/>
                </a:lnTo>
                <a:lnTo>
                  <a:pt x="22808" y="107"/>
                </a:lnTo>
                <a:lnTo>
                  <a:pt x="22869" y="86"/>
                </a:lnTo>
                <a:lnTo>
                  <a:pt x="22932" y="67"/>
                </a:lnTo>
                <a:lnTo>
                  <a:pt x="22998" y="49"/>
                </a:lnTo>
                <a:lnTo>
                  <a:pt x="23064" y="34"/>
                </a:lnTo>
                <a:lnTo>
                  <a:pt x="23133" y="22"/>
                </a:lnTo>
                <a:lnTo>
                  <a:pt x="23202" y="13"/>
                </a:lnTo>
                <a:lnTo>
                  <a:pt x="23274" y="5"/>
                </a:lnTo>
                <a:lnTo>
                  <a:pt x="23346" y="2"/>
                </a:lnTo>
                <a:lnTo>
                  <a:pt x="23421" y="0"/>
                </a:lnTo>
                <a:lnTo>
                  <a:pt x="23522" y="2"/>
                </a:lnTo>
                <a:lnTo>
                  <a:pt x="23621" y="7"/>
                </a:lnTo>
                <a:lnTo>
                  <a:pt x="23715" y="14"/>
                </a:lnTo>
                <a:lnTo>
                  <a:pt x="23808" y="26"/>
                </a:lnTo>
                <a:lnTo>
                  <a:pt x="23897" y="40"/>
                </a:lnTo>
                <a:lnTo>
                  <a:pt x="23984" y="58"/>
                </a:lnTo>
                <a:lnTo>
                  <a:pt x="24069" y="79"/>
                </a:lnTo>
                <a:lnTo>
                  <a:pt x="24152" y="103"/>
                </a:lnTo>
                <a:lnTo>
                  <a:pt x="24231" y="130"/>
                </a:lnTo>
                <a:lnTo>
                  <a:pt x="24311" y="161"/>
                </a:lnTo>
                <a:lnTo>
                  <a:pt x="24387" y="194"/>
                </a:lnTo>
                <a:lnTo>
                  <a:pt x="24464" y="230"/>
                </a:lnTo>
                <a:lnTo>
                  <a:pt x="24537" y="271"/>
                </a:lnTo>
                <a:lnTo>
                  <a:pt x="24611" y="314"/>
                </a:lnTo>
                <a:lnTo>
                  <a:pt x="24684" y="361"/>
                </a:lnTo>
                <a:lnTo>
                  <a:pt x="24756" y="410"/>
                </a:lnTo>
                <a:lnTo>
                  <a:pt x="24774" y="425"/>
                </a:lnTo>
                <a:lnTo>
                  <a:pt x="24792" y="443"/>
                </a:lnTo>
                <a:lnTo>
                  <a:pt x="24809" y="463"/>
                </a:lnTo>
                <a:lnTo>
                  <a:pt x="24824" y="485"/>
                </a:lnTo>
                <a:lnTo>
                  <a:pt x="24837" y="511"/>
                </a:lnTo>
                <a:lnTo>
                  <a:pt x="24848" y="539"/>
                </a:lnTo>
                <a:lnTo>
                  <a:pt x="24855" y="569"/>
                </a:lnTo>
                <a:lnTo>
                  <a:pt x="24857" y="601"/>
                </a:lnTo>
                <a:lnTo>
                  <a:pt x="24857" y="625"/>
                </a:lnTo>
                <a:lnTo>
                  <a:pt x="24852" y="647"/>
                </a:lnTo>
                <a:lnTo>
                  <a:pt x="24848" y="668"/>
                </a:lnTo>
                <a:lnTo>
                  <a:pt x="24839" y="689"/>
                </a:lnTo>
                <a:lnTo>
                  <a:pt x="24819" y="727"/>
                </a:lnTo>
                <a:lnTo>
                  <a:pt x="24806" y="745"/>
                </a:lnTo>
                <a:lnTo>
                  <a:pt x="24791" y="761"/>
                </a:lnTo>
                <a:lnTo>
                  <a:pt x="24774" y="776"/>
                </a:lnTo>
                <a:lnTo>
                  <a:pt x="24758" y="788"/>
                </a:lnTo>
                <a:lnTo>
                  <a:pt x="24719" y="809"/>
                </a:lnTo>
                <a:lnTo>
                  <a:pt x="24675" y="823"/>
                </a:lnTo>
                <a:lnTo>
                  <a:pt x="24630" y="827"/>
                </a:lnTo>
                <a:lnTo>
                  <a:pt x="24611" y="827"/>
                </a:lnTo>
                <a:lnTo>
                  <a:pt x="24591" y="824"/>
                </a:lnTo>
                <a:lnTo>
                  <a:pt x="24557" y="818"/>
                </a:lnTo>
                <a:lnTo>
                  <a:pt x="24524" y="805"/>
                </a:lnTo>
                <a:lnTo>
                  <a:pt x="24492" y="785"/>
                </a:lnTo>
                <a:lnTo>
                  <a:pt x="24426" y="739"/>
                </a:lnTo>
                <a:lnTo>
                  <a:pt x="24360" y="697"/>
                </a:lnTo>
                <a:lnTo>
                  <a:pt x="24294" y="656"/>
                </a:lnTo>
                <a:lnTo>
                  <a:pt x="24228" y="620"/>
                </a:lnTo>
                <a:lnTo>
                  <a:pt x="24096" y="559"/>
                </a:lnTo>
                <a:lnTo>
                  <a:pt x="24030" y="532"/>
                </a:lnTo>
                <a:lnTo>
                  <a:pt x="23964" y="508"/>
                </a:lnTo>
                <a:lnTo>
                  <a:pt x="23897" y="487"/>
                </a:lnTo>
                <a:lnTo>
                  <a:pt x="23829" y="470"/>
                </a:lnTo>
                <a:lnTo>
                  <a:pt x="23693" y="443"/>
                </a:lnTo>
                <a:lnTo>
                  <a:pt x="23622" y="434"/>
                </a:lnTo>
                <a:lnTo>
                  <a:pt x="23552" y="427"/>
                </a:lnTo>
                <a:lnTo>
                  <a:pt x="23481" y="424"/>
                </a:lnTo>
                <a:lnTo>
                  <a:pt x="23409" y="422"/>
                </a:lnTo>
                <a:lnTo>
                  <a:pt x="23309" y="425"/>
                </a:lnTo>
                <a:lnTo>
                  <a:pt x="23214" y="436"/>
                </a:lnTo>
                <a:lnTo>
                  <a:pt x="23124" y="452"/>
                </a:lnTo>
                <a:lnTo>
                  <a:pt x="23081" y="463"/>
                </a:lnTo>
                <a:lnTo>
                  <a:pt x="23039" y="475"/>
                </a:lnTo>
                <a:lnTo>
                  <a:pt x="22961" y="503"/>
                </a:lnTo>
                <a:lnTo>
                  <a:pt x="22887" y="536"/>
                </a:lnTo>
                <a:lnTo>
                  <a:pt x="22820" y="575"/>
                </a:lnTo>
                <a:lnTo>
                  <a:pt x="22758" y="619"/>
                </a:lnTo>
                <a:lnTo>
                  <a:pt x="22703" y="665"/>
                </a:lnTo>
                <a:lnTo>
                  <a:pt x="22655" y="718"/>
                </a:lnTo>
                <a:lnTo>
                  <a:pt x="22614" y="773"/>
                </a:lnTo>
                <a:lnTo>
                  <a:pt x="22580" y="832"/>
                </a:lnTo>
                <a:lnTo>
                  <a:pt x="22565" y="862"/>
                </a:lnTo>
                <a:lnTo>
                  <a:pt x="22551" y="893"/>
                </a:lnTo>
                <a:lnTo>
                  <a:pt x="22541" y="926"/>
                </a:lnTo>
                <a:lnTo>
                  <a:pt x="22532" y="959"/>
                </a:lnTo>
                <a:lnTo>
                  <a:pt x="22526" y="992"/>
                </a:lnTo>
                <a:lnTo>
                  <a:pt x="22520" y="1025"/>
                </a:lnTo>
                <a:lnTo>
                  <a:pt x="22517" y="1096"/>
                </a:lnTo>
                <a:lnTo>
                  <a:pt x="22517" y="1108"/>
                </a:lnTo>
                <a:lnTo>
                  <a:pt x="22518" y="1178"/>
                </a:lnTo>
                <a:lnTo>
                  <a:pt x="22523" y="1213"/>
                </a:lnTo>
                <a:lnTo>
                  <a:pt x="22527" y="1247"/>
                </a:lnTo>
                <a:lnTo>
                  <a:pt x="22542" y="1310"/>
                </a:lnTo>
                <a:lnTo>
                  <a:pt x="22565" y="1372"/>
                </a:lnTo>
                <a:lnTo>
                  <a:pt x="22578" y="1402"/>
                </a:lnTo>
                <a:lnTo>
                  <a:pt x="22595" y="1430"/>
                </a:lnTo>
                <a:lnTo>
                  <a:pt x="22613" y="1457"/>
                </a:lnTo>
                <a:lnTo>
                  <a:pt x="22634" y="1484"/>
                </a:lnTo>
                <a:lnTo>
                  <a:pt x="22682" y="1537"/>
                </a:lnTo>
                <a:lnTo>
                  <a:pt x="22739" y="1586"/>
                </a:lnTo>
                <a:lnTo>
                  <a:pt x="22772" y="1610"/>
                </a:lnTo>
                <a:lnTo>
                  <a:pt x="22808" y="1633"/>
                </a:lnTo>
                <a:lnTo>
                  <a:pt x="22889" y="1678"/>
                </a:lnTo>
                <a:lnTo>
                  <a:pt x="22982" y="1721"/>
                </a:lnTo>
                <a:lnTo>
                  <a:pt x="23087" y="1763"/>
                </a:lnTo>
                <a:lnTo>
                  <a:pt x="23207" y="1802"/>
                </a:lnTo>
                <a:lnTo>
                  <a:pt x="23340" y="1841"/>
                </a:lnTo>
                <a:lnTo>
                  <a:pt x="23412" y="1861"/>
                </a:lnTo>
                <a:lnTo>
                  <a:pt x="23489" y="1880"/>
                </a:lnTo>
                <a:lnTo>
                  <a:pt x="23654" y="1918"/>
                </a:lnTo>
                <a:lnTo>
                  <a:pt x="23823" y="1957"/>
                </a:lnTo>
                <a:lnTo>
                  <a:pt x="23981" y="2000"/>
                </a:lnTo>
                <a:lnTo>
                  <a:pt x="24126" y="2047"/>
                </a:lnTo>
                <a:lnTo>
                  <a:pt x="24261" y="2098"/>
                </a:lnTo>
                <a:lnTo>
                  <a:pt x="24324" y="2123"/>
                </a:lnTo>
                <a:lnTo>
                  <a:pt x="24384" y="2152"/>
                </a:lnTo>
                <a:lnTo>
                  <a:pt x="24497" y="2212"/>
                </a:lnTo>
                <a:lnTo>
                  <a:pt x="24548" y="2242"/>
                </a:lnTo>
                <a:lnTo>
                  <a:pt x="24597" y="2275"/>
                </a:lnTo>
                <a:lnTo>
                  <a:pt x="24644" y="2309"/>
                </a:lnTo>
                <a:lnTo>
                  <a:pt x="24687" y="2344"/>
                </a:lnTo>
                <a:lnTo>
                  <a:pt x="24728" y="2380"/>
                </a:lnTo>
                <a:lnTo>
                  <a:pt x="24765" y="2417"/>
                </a:lnTo>
                <a:lnTo>
                  <a:pt x="24801" y="2456"/>
                </a:lnTo>
                <a:lnTo>
                  <a:pt x="24833" y="2497"/>
                </a:lnTo>
                <a:lnTo>
                  <a:pt x="24863" y="2539"/>
                </a:lnTo>
                <a:lnTo>
                  <a:pt x="24890" y="2581"/>
                </a:lnTo>
                <a:lnTo>
                  <a:pt x="24915" y="2626"/>
                </a:lnTo>
                <a:lnTo>
                  <a:pt x="24936" y="2672"/>
                </a:lnTo>
                <a:lnTo>
                  <a:pt x="24956" y="2719"/>
                </a:lnTo>
                <a:lnTo>
                  <a:pt x="24972" y="2768"/>
                </a:lnTo>
                <a:lnTo>
                  <a:pt x="24980" y="2794"/>
                </a:lnTo>
                <a:lnTo>
                  <a:pt x="24987" y="2819"/>
                </a:lnTo>
                <a:lnTo>
                  <a:pt x="24998" y="2870"/>
                </a:lnTo>
                <a:lnTo>
                  <a:pt x="25007" y="2924"/>
                </a:lnTo>
                <a:lnTo>
                  <a:pt x="25014" y="2980"/>
                </a:lnTo>
                <a:lnTo>
                  <a:pt x="25017" y="3037"/>
                </a:lnTo>
                <a:lnTo>
                  <a:pt x="25019" y="3097"/>
                </a:lnTo>
                <a:lnTo>
                  <a:pt x="25019" y="3109"/>
                </a:lnTo>
                <a:lnTo>
                  <a:pt x="25017" y="3175"/>
                </a:lnTo>
                <a:lnTo>
                  <a:pt x="25011" y="3239"/>
                </a:lnTo>
                <a:lnTo>
                  <a:pt x="25004" y="3302"/>
                </a:lnTo>
                <a:lnTo>
                  <a:pt x="24992" y="3364"/>
                </a:lnTo>
                <a:lnTo>
                  <a:pt x="24977" y="3424"/>
                </a:lnTo>
                <a:lnTo>
                  <a:pt x="24957" y="3482"/>
                </a:lnTo>
                <a:lnTo>
                  <a:pt x="24936" y="3539"/>
                </a:lnTo>
                <a:lnTo>
                  <a:pt x="24912" y="3593"/>
                </a:lnTo>
                <a:lnTo>
                  <a:pt x="24885" y="3647"/>
                </a:lnTo>
                <a:lnTo>
                  <a:pt x="24855" y="3698"/>
                </a:lnTo>
                <a:lnTo>
                  <a:pt x="24821" y="3748"/>
                </a:lnTo>
                <a:lnTo>
                  <a:pt x="24786" y="3794"/>
                </a:lnTo>
                <a:lnTo>
                  <a:pt x="24747" y="3841"/>
                </a:lnTo>
                <a:lnTo>
                  <a:pt x="24705" y="3884"/>
                </a:lnTo>
                <a:lnTo>
                  <a:pt x="24662" y="3926"/>
                </a:lnTo>
                <a:lnTo>
                  <a:pt x="24615" y="3965"/>
                </a:lnTo>
                <a:lnTo>
                  <a:pt x="24567" y="4003"/>
                </a:lnTo>
                <a:lnTo>
                  <a:pt x="24516" y="4037"/>
                </a:lnTo>
                <a:lnTo>
                  <a:pt x="24462" y="4070"/>
                </a:lnTo>
                <a:lnTo>
                  <a:pt x="24407" y="4102"/>
                </a:lnTo>
                <a:lnTo>
                  <a:pt x="24348" y="4130"/>
                </a:lnTo>
                <a:lnTo>
                  <a:pt x="24288" y="4157"/>
                </a:lnTo>
                <a:lnTo>
                  <a:pt x="24227" y="4181"/>
                </a:lnTo>
                <a:lnTo>
                  <a:pt x="24162" y="4202"/>
                </a:lnTo>
                <a:lnTo>
                  <a:pt x="24098" y="4222"/>
                </a:lnTo>
                <a:lnTo>
                  <a:pt x="24029" y="4238"/>
                </a:lnTo>
                <a:lnTo>
                  <a:pt x="23960" y="4253"/>
                </a:lnTo>
                <a:lnTo>
                  <a:pt x="23889" y="4265"/>
                </a:lnTo>
                <a:lnTo>
                  <a:pt x="23816" y="4274"/>
                </a:lnTo>
                <a:lnTo>
                  <a:pt x="23742" y="4280"/>
                </a:lnTo>
                <a:lnTo>
                  <a:pt x="23666" y="4285"/>
                </a:lnTo>
                <a:lnTo>
                  <a:pt x="23588" y="4286"/>
                </a:lnTo>
                <a:close/>
                <a:moveTo>
                  <a:pt x="1916" y="4274"/>
                </a:moveTo>
                <a:lnTo>
                  <a:pt x="1940" y="4274"/>
                </a:lnTo>
                <a:lnTo>
                  <a:pt x="1989" y="4271"/>
                </a:lnTo>
                <a:lnTo>
                  <a:pt x="2033" y="4261"/>
                </a:lnTo>
                <a:lnTo>
                  <a:pt x="2073" y="4244"/>
                </a:lnTo>
                <a:lnTo>
                  <a:pt x="2109" y="4220"/>
                </a:lnTo>
                <a:lnTo>
                  <a:pt x="2124" y="4207"/>
                </a:lnTo>
                <a:lnTo>
                  <a:pt x="2141" y="4192"/>
                </a:lnTo>
                <a:lnTo>
                  <a:pt x="2168" y="4159"/>
                </a:lnTo>
                <a:lnTo>
                  <a:pt x="2193" y="4121"/>
                </a:lnTo>
                <a:lnTo>
                  <a:pt x="2214" y="4078"/>
                </a:lnTo>
                <a:lnTo>
                  <a:pt x="2619" y="3146"/>
                </a:lnTo>
                <a:lnTo>
                  <a:pt x="3026" y="2215"/>
                </a:lnTo>
                <a:lnTo>
                  <a:pt x="3431" y="1283"/>
                </a:lnTo>
                <a:lnTo>
                  <a:pt x="3837" y="352"/>
                </a:lnTo>
                <a:lnTo>
                  <a:pt x="3851" y="307"/>
                </a:lnTo>
                <a:lnTo>
                  <a:pt x="3854" y="281"/>
                </a:lnTo>
                <a:lnTo>
                  <a:pt x="3855" y="256"/>
                </a:lnTo>
                <a:lnTo>
                  <a:pt x="3854" y="235"/>
                </a:lnTo>
                <a:lnTo>
                  <a:pt x="3851" y="212"/>
                </a:lnTo>
                <a:lnTo>
                  <a:pt x="3845" y="191"/>
                </a:lnTo>
                <a:lnTo>
                  <a:pt x="3837" y="170"/>
                </a:lnTo>
                <a:lnTo>
                  <a:pt x="3816" y="133"/>
                </a:lnTo>
                <a:lnTo>
                  <a:pt x="3788" y="98"/>
                </a:lnTo>
                <a:lnTo>
                  <a:pt x="3753" y="70"/>
                </a:lnTo>
                <a:lnTo>
                  <a:pt x="3734" y="59"/>
                </a:lnTo>
                <a:lnTo>
                  <a:pt x="3713" y="49"/>
                </a:lnTo>
                <a:lnTo>
                  <a:pt x="3692" y="41"/>
                </a:lnTo>
                <a:lnTo>
                  <a:pt x="3669" y="35"/>
                </a:lnTo>
                <a:lnTo>
                  <a:pt x="3621" y="31"/>
                </a:lnTo>
                <a:lnTo>
                  <a:pt x="3582" y="34"/>
                </a:lnTo>
                <a:lnTo>
                  <a:pt x="3545" y="44"/>
                </a:lnTo>
                <a:lnTo>
                  <a:pt x="3512" y="61"/>
                </a:lnTo>
                <a:lnTo>
                  <a:pt x="3480" y="82"/>
                </a:lnTo>
                <a:lnTo>
                  <a:pt x="3452" y="107"/>
                </a:lnTo>
                <a:lnTo>
                  <a:pt x="3426" y="136"/>
                </a:lnTo>
                <a:lnTo>
                  <a:pt x="3405" y="166"/>
                </a:lnTo>
                <a:lnTo>
                  <a:pt x="3387" y="197"/>
                </a:lnTo>
                <a:lnTo>
                  <a:pt x="3023" y="1063"/>
                </a:lnTo>
                <a:lnTo>
                  <a:pt x="2660" y="1928"/>
                </a:lnTo>
                <a:lnTo>
                  <a:pt x="2297" y="2794"/>
                </a:lnTo>
                <a:lnTo>
                  <a:pt x="1934" y="3661"/>
                </a:lnTo>
                <a:lnTo>
                  <a:pt x="1571" y="2797"/>
                </a:lnTo>
                <a:lnTo>
                  <a:pt x="1209" y="1934"/>
                </a:lnTo>
                <a:lnTo>
                  <a:pt x="846" y="1072"/>
                </a:lnTo>
                <a:lnTo>
                  <a:pt x="485" y="209"/>
                </a:lnTo>
                <a:lnTo>
                  <a:pt x="477" y="190"/>
                </a:lnTo>
                <a:lnTo>
                  <a:pt x="467" y="172"/>
                </a:lnTo>
                <a:lnTo>
                  <a:pt x="446" y="139"/>
                </a:lnTo>
                <a:lnTo>
                  <a:pt x="420" y="107"/>
                </a:lnTo>
                <a:lnTo>
                  <a:pt x="392" y="82"/>
                </a:lnTo>
                <a:lnTo>
                  <a:pt x="359" y="59"/>
                </a:lnTo>
                <a:lnTo>
                  <a:pt x="323" y="44"/>
                </a:lnTo>
                <a:lnTo>
                  <a:pt x="282" y="34"/>
                </a:lnTo>
                <a:lnTo>
                  <a:pt x="261" y="31"/>
                </a:lnTo>
                <a:lnTo>
                  <a:pt x="240" y="31"/>
                </a:lnTo>
                <a:lnTo>
                  <a:pt x="192" y="35"/>
                </a:lnTo>
                <a:lnTo>
                  <a:pt x="168" y="41"/>
                </a:lnTo>
                <a:lnTo>
                  <a:pt x="147" y="50"/>
                </a:lnTo>
                <a:lnTo>
                  <a:pt x="126" y="59"/>
                </a:lnTo>
                <a:lnTo>
                  <a:pt x="107" y="73"/>
                </a:lnTo>
                <a:lnTo>
                  <a:pt x="71" y="101"/>
                </a:lnTo>
                <a:lnTo>
                  <a:pt x="41" y="136"/>
                </a:lnTo>
                <a:lnTo>
                  <a:pt x="29" y="155"/>
                </a:lnTo>
                <a:lnTo>
                  <a:pt x="20" y="176"/>
                </a:lnTo>
                <a:lnTo>
                  <a:pt x="5" y="218"/>
                </a:lnTo>
                <a:lnTo>
                  <a:pt x="0" y="262"/>
                </a:lnTo>
                <a:lnTo>
                  <a:pt x="2" y="292"/>
                </a:lnTo>
                <a:lnTo>
                  <a:pt x="6" y="319"/>
                </a:lnTo>
                <a:lnTo>
                  <a:pt x="12" y="343"/>
                </a:lnTo>
                <a:lnTo>
                  <a:pt x="24" y="370"/>
                </a:lnTo>
                <a:lnTo>
                  <a:pt x="428" y="1297"/>
                </a:lnTo>
                <a:lnTo>
                  <a:pt x="831" y="2224"/>
                </a:lnTo>
                <a:lnTo>
                  <a:pt x="1235" y="3151"/>
                </a:lnTo>
                <a:lnTo>
                  <a:pt x="1640" y="4078"/>
                </a:lnTo>
                <a:lnTo>
                  <a:pt x="1661" y="4121"/>
                </a:lnTo>
                <a:lnTo>
                  <a:pt x="1685" y="4159"/>
                </a:lnTo>
                <a:lnTo>
                  <a:pt x="1712" y="4192"/>
                </a:lnTo>
                <a:lnTo>
                  <a:pt x="1745" y="4220"/>
                </a:lnTo>
                <a:lnTo>
                  <a:pt x="1781" y="4244"/>
                </a:lnTo>
                <a:lnTo>
                  <a:pt x="1821" y="4261"/>
                </a:lnTo>
                <a:lnTo>
                  <a:pt x="1866" y="4271"/>
                </a:lnTo>
                <a:lnTo>
                  <a:pt x="1890" y="4273"/>
                </a:lnTo>
                <a:lnTo>
                  <a:pt x="1916" y="4274"/>
                </a:lnTo>
                <a:close/>
                <a:moveTo>
                  <a:pt x="9218" y="31"/>
                </a:moveTo>
                <a:lnTo>
                  <a:pt x="9168" y="34"/>
                </a:lnTo>
                <a:lnTo>
                  <a:pt x="9123" y="44"/>
                </a:lnTo>
                <a:lnTo>
                  <a:pt x="9083" y="61"/>
                </a:lnTo>
                <a:lnTo>
                  <a:pt x="9063" y="71"/>
                </a:lnTo>
                <a:lnTo>
                  <a:pt x="9045" y="83"/>
                </a:lnTo>
                <a:lnTo>
                  <a:pt x="9029" y="97"/>
                </a:lnTo>
                <a:lnTo>
                  <a:pt x="9014" y="112"/>
                </a:lnTo>
                <a:lnTo>
                  <a:pt x="8985" y="146"/>
                </a:lnTo>
                <a:lnTo>
                  <a:pt x="8961" y="184"/>
                </a:lnTo>
                <a:lnTo>
                  <a:pt x="8942" y="227"/>
                </a:lnTo>
                <a:lnTo>
                  <a:pt x="8537" y="1154"/>
                </a:lnTo>
                <a:lnTo>
                  <a:pt x="8133" y="2081"/>
                </a:lnTo>
                <a:lnTo>
                  <a:pt x="7730" y="3008"/>
                </a:lnTo>
                <a:lnTo>
                  <a:pt x="7326" y="3935"/>
                </a:lnTo>
                <a:lnTo>
                  <a:pt x="7314" y="3961"/>
                </a:lnTo>
                <a:lnTo>
                  <a:pt x="7307" y="3986"/>
                </a:lnTo>
                <a:lnTo>
                  <a:pt x="7304" y="4013"/>
                </a:lnTo>
                <a:lnTo>
                  <a:pt x="7302" y="4042"/>
                </a:lnTo>
                <a:lnTo>
                  <a:pt x="7304" y="4064"/>
                </a:lnTo>
                <a:lnTo>
                  <a:pt x="7307" y="4087"/>
                </a:lnTo>
                <a:lnTo>
                  <a:pt x="7313" y="4108"/>
                </a:lnTo>
                <a:lnTo>
                  <a:pt x="7320" y="4129"/>
                </a:lnTo>
                <a:lnTo>
                  <a:pt x="7331" y="4148"/>
                </a:lnTo>
                <a:lnTo>
                  <a:pt x="7343" y="4168"/>
                </a:lnTo>
                <a:lnTo>
                  <a:pt x="7356" y="4186"/>
                </a:lnTo>
                <a:lnTo>
                  <a:pt x="7373" y="4202"/>
                </a:lnTo>
                <a:lnTo>
                  <a:pt x="7389" y="4219"/>
                </a:lnTo>
                <a:lnTo>
                  <a:pt x="7407" y="4232"/>
                </a:lnTo>
                <a:lnTo>
                  <a:pt x="7428" y="4244"/>
                </a:lnTo>
                <a:lnTo>
                  <a:pt x="7448" y="4255"/>
                </a:lnTo>
                <a:lnTo>
                  <a:pt x="7493" y="4270"/>
                </a:lnTo>
                <a:lnTo>
                  <a:pt x="7541" y="4274"/>
                </a:lnTo>
                <a:lnTo>
                  <a:pt x="7584" y="4271"/>
                </a:lnTo>
                <a:lnTo>
                  <a:pt x="7625" y="4261"/>
                </a:lnTo>
                <a:lnTo>
                  <a:pt x="7661" y="4244"/>
                </a:lnTo>
                <a:lnTo>
                  <a:pt x="7694" y="4223"/>
                </a:lnTo>
                <a:lnTo>
                  <a:pt x="7709" y="4210"/>
                </a:lnTo>
                <a:lnTo>
                  <a:pt x="7722" y="4196"/>
                </a:lnTo>
                <a:lnTo>
                  <a:pt x="7748" y="4166"/>
                </a:lnTo>
                <a:lnTo>
                  <a:pt x="7769" y="4133"/>
                </a:lnTo>
                <a:lnTo>
                  <a:pt x="7787" y="4096"/>
                </a:lnTo>
                <a:lnTo>
                  <a:pt x="8148" y="3232"/>
                </a:lnTo>
                <a:lnTo>
                  <a:pt x="8511" y="2369"/>
                </a:lnTo>
                <a:lnTo>
                  <a:pt x="8873" y="1505"/>
                </a:lnTo>
                <a:lnTo>
                  <a:pt x="9236" y="643"/>
                </a:lnTo>
                <a:lnTo>
                  <a:pt x="9599" y="1508"/>
                </a:lnTo>
                <a:lnTo>
                  <a:pt x="9962" y="2375"/>
                </a:lnTo>
                <a:lnTo>
                  <a:pt x="10325" y="3241"/>
                </a:lnTo>
                <a:lnTo>
                  <a:pt x="10689" y="4108"/>
                </a:lnTo>
                <a:lnTo>
                  <a:pt x="10707" y="4139"/>
                </a:lnTo>
                <a:lnTo>
                  <a:pt x="10728" y="4169"/>
                </a:lnTo>
                <a:lnTo>
                  <a:pt x="10754" y="4198"/>
                </a:lnTo>
                <a:lnTo>
                  <a:pt x="10782" y="4222"/>
                </a:lnTo>
                <a:lnTo>
                  <a:pt x="10812" y="4244"/>
                </a:lnTo>
                <a:lnTo>
                  <a:pt x="10847" y="4261"/>
                </a:lnTo>
                <a:lnTo>
                  <a:pt x="10884" y="4271"/>
                </a:lnTo>
                <a:lnTo>
                  <a:pt x="10904" y="4273"/>
                </a:lnTo>
                <a:lnTo>
                  <a:pt x="10923" y="4274"/>
                </a:lnTo>
                <a:lnTo>
                  <a:pt x="10971" y="4270"/>
                </a:lnTo>
                <a:lnTo>
                  <a:pt x="10994" y="4264"/>
                </a:lnTo>
                <a:lnTo>
                  <a:pt x="11015" y="4256"/>
                </a:lnTo>
                <a:lnTo>
                  <a:pt x="11055" y="4234"/>
                </a:lnTo>
                <a:lnTo>
                  <a:pt x="11090" y="4205"/>
                </a:lnTo>
                <a:lnTo>
                  <a:pt x="11117" y="4172"/>
                </a:lnTo>
                <a:lnTo>
                  <a:pt x="11129" y="4153"/>
                </a:lnTo>
                <a:lnTo>
                  <a:pt x="11139" y="4133"/>
                </a:lnTo>
                <a:lnTo>
                  <a:pt x="11147" y="4114"/>
                </a:lnTo>
                <a:lnTo>
                  <a:pt x="11151" y="4093"/>
                </a:lnTo>
                <a:lnTo>
                  <a:pt x="11157" y="4048"/>
                </a:lnTo>
                <a:lnTo>
                  <a:pt x="11156" y="4022"/>
                </a:lnTo>
                <a:lnTo>
                  <a:pt x="11153" y="3998"/>
                </a:lnTo>
                <a:lnTo>
                  <a:pt x="11139" y="3953"/>
                </a:lnTo>
                <a:lnTo>
                  <a:pt x="10733" y="3022"/>
                </a:lnTo>
                <a:lnTo>
                  <a:pt x="10328" y="2090"/>
                </a:lnTo>
                <a:lnTo>
                  <a:pt x="9921" y="1159"/>
                </a:lnTo>
                <a:lnTo>
                  <a:pt x="9516" y="227"/>
                </a:lnTo>
                <a:lnTo>
                  <a:pt x="9495" y="184"/>
                </a:lnTo>
                <a:lnTo>
                  <a:pt x="9470" y="146"/>
                </a:lnTo>
                <a:lnTo>
                  <a:pt x="9443" y="112"/>
                </a:lnTo>
                <a:lnTo>
                  <a:pt x="9410" y="83"/>
                </a:lnTo>
                <a:lnTo>
                  <a:pt x="9393" y="71"/>
                </a:lnTo>
                <a:lnTo>
                  <a:pt x="9375" y="61"/>
                </a:lnTo>
                <a:lnTo>
                  <a:pt x="9335" y="44"/>
                </a:lnTo>
                <a:lnTo>
                  <a:pt x="9290" y="34"/>
                </a:lnTo>
                <a:lnTo>
                  <a:pt x="9266" y="31"/>
                </a:lnTo>
                <a:lnTo>
                  <a:pt x="9242" y="31"/>
                </a:lnTo>
                <a:lnTo>
                  <a:pt x="9218" y="31"/>
                </a:lnTo>
                <a:close/>
                <a:moveTo>
                  <a:pt x="16518" y="31"/>
                </a:moveTo>
                <a:lnTo>
                  <a:pt x="16470" y="34"/>
                </a:lnTo>
                <a:lnTo>
                  <a:pt x="16425" y="44"/>
                </a:lnTo>
                <a:lnTo>
                  <a:pt x="16385" y="61"/>
                </a:lnTo>
                <a:lnTo>
                  <a:pt x="16365" y="71"/>
                </a:lnTo>
                <a:lnTo>
                  <a:pt x="16347" y="83"/>
                </a:lnTo>
                <a:lnTo>
                  <a:pt x="16331" y="97"/>
                </a:lnTo>
                <a:lnTo>
                  <a:pt x="16316" y="112"/>
                </a:lnTo>
                <a:lnTo>
                  <a:pt x="16287" y="146"/>
                </a:lnTo>
                <a:lnTo>
                  <a:pt x="16263" y="184"/>
                </a:lnTo>
                <a:lnTo>
                  <a:pt x="16244" y="227"/>
                </a:lnTo>
                <a:lnTo>
                  <a:pt x="15839" y="1154"/>
                </a:lnTo>
                <a:lnTo>
                  <a:pt x="15435" y="2081"/>
                </a:lnTo>
                <a:lnTo>
                  <a:pt x="15032" y="3008"/>
                </a:lnTo>
                <a:lnTo>
                  <a:pt x="14628" y="3935"/>
                </a:lnTo>
                <a:lnTo>
                  <a:pt x="14616" y="3961"/>
                </a:lnTo>
                <a:lnTo>
                  <a:pt x="14609" y="3986"/>
                </a:lnTo>
                <a:lnTo>
                  <a:pt x="14604" y="4013"/>
                </a:lnTo>
                <a:lnTo>
                  <a:pt x="14604" y="4042"/>
                </a:lnTo>
                <a:lnTo>
                  <a:pt x="14604" y="4064"/>
                </a:lnTo>
                <a:lnTo>
                  <a:pt x="14609" y="4087"/>
                </a:lnTo>
                <a:lnTo>
                  <a:pt x="14615" y="4108"/>
                </a:lnTo>
                <a:lnTo>
                  <a:pt x="14622" y="4129"/>
                </a:lnTo>
                <a:lnTo>
                  <a:pt x="14633" y="4148"/>
                </a:lnTo>
                <a:lnTo>
                  <a:pt x="14645" y="4168"/>
                </a:lnTo>
                <a:lnTo>
                  <a:pt x="14658" y="4186"/>
                </a:lnTo>
                <a:lnTo>
                  <a:pt x="14675" y="4202"/>
                </a:lnTo>
                <a:lnTo>
                  <a:pt x="14691" y="4219"/>
                </a:lnTo>
                <a:lnTo>
                  <a:pt x="14709" y="4232"/>
                </a:lnTo>
                <a:lnTo>
                  <a:pt x="14729" y="4244"/>
                </a:lnTo>
                <a:lnTo>
                  <a:pt x="14750" y="4255"/>
                </a:lnTo>
                <a:lnTo>
                  <a:pt x="14795" y="4270"/>
                </a:lnTo>
                <a:lnTo>
                  <a:pt x="14843" y="4274"/>
                </a:lnTo>
                <a:lnTo>
                  <a:pt x="14886" y="4271"/>
                </a:lnTo>
                <a:lnTo>
                  <a:pt x="14927" y="4261"/>
                </a:lnTo>
                <a:lnTo>
                  <a:pt x="14963" y="4244"/>
                </a:lnTo>
                <a:lnTo>
                  <a:pt x="14996" y="4223"/>
                </a:lnTo>
                <a:lnTo>
                  <a:pt x="15009" y="4210"/>
                </a:lnTo>
                <a:lnTo>
                  <a:pt x="15024" y="4196"/>
                </a:lnTo>
                <a:lnTo>
                  <a:pt x="15050" y="4166"/>
                </a:lnTo>
                <a:lnTo>
                  <a:pt x="15071" y="4133"/>
                </a:lnTo>
                <a:lnTo>
                  <a:pt x="15089" y="4096"/>
                </a:lnTo>
                <a:lnTo>
                  <a:pt x="15450" y="3232"/>
                </a:lnTo>
                <a:lnTo>
                  <a:pt x="15812" y="2369"/>
                </a:lnTo>
                <a:lnTo>
                  <a:pt x="16173" y="1505"/>
                </a:lnTo>
                <a:lnTo>
                  <a:pt x="16536" y="643"/>
                </a:lnTo>
                <a:lnTo>
                  <a:pt x="16899" y="1508"/>
                </a:lnTo>
                <a:lnTo>
                  <a:pt x="17264" y="2375"/>
                </a:lnTo>
                <a:lnTo>
                  <a:pt x="17627" y="3241"/>
                </a:lnTo>
                <a:lnTo>
                  <a:pt x="17991" y="4108"/>
                </a:lnTo>
                <a:lnTo>
                  <a:pt x="18009" y="4139"/>
                </a:lnTo>
                <a:lnTo>
                  <a:pt x="18030" y="4169"/>
                </a:lnTo>
                <a:lnTo>
                  <a:pt x="18056" y="4198"/>
                </a:lnTo>
                <a:lnTo>
                  <a:pt x="18083" y="4222"/>
                </a:lnTo>
                <a:lnTo>
                  <a:pt x="18114" y="4244"/>
                </a:lnTo>
                <a:lnTo>
                  <a:pt x="18149" y="4261"/>
                </a:lnTo>
                <a:lnTo>
                  <a:pt x="18186" y="4271"/>
                </a:lnTo>
                <a:lnTo>
                  <a:pt x="18204" y="4273"/>
                </a:lnTo>
                <a:lnTo>
                  <a:pt x="18225" y="4274"/>
                </a:lnTo>
                <a:lnTo>
                  <a:pt x="18273" y="4270"/>
                </a:lnTo>
                <a:lnTo>
                  <a:pt x="18296" y="4264"/>
                </a:lnTo>
                <a:lnTo>
                  <a:pt x="18317" y="4256"/>
                </a:lnTo>
                <a:lnTo>
                  <a:pt x="18357" y="4234"/>
                </a:lnTo>
                <a:lnTo>
                  <a:pt x="18390" y="4205"/>
                </a:lnTo>
                <a:lnTo>
                  <a:pt x="18419" y="4172"/>
                </a:lnTo>
                <a:lnTo>
                  <a:pt x="18431" y="4153"/>
                </a:lnTo>
                <a:lnTo>
                  <a:pt x="18440" y="4133"/>
                </a:lnTo>
                <a:lnTo>
                  <a:pt x="18447" y="4114"/>
                </a:lnTo>
                <a:lnTo>
                  <a:pt x="18453" y="4093"/>
                </a:lnTo>
                <a:lnTo>
                  <a:pt x="18458" y="4048"/>
                </a:lnTo>
                <a:lnTo>
                  <a:pt x="18458" y="4022"/>
                </a:lnTo>
                <a:lnTo>
                  <a:pt x="18453" y="3998"/>
                </a:lnTo>
                <a:lnTo>
                  <a:pt x="18440" y="3953"/>
                </a:lnTo>
                <a:lnTo>
                  <a:pt x="18033" y="3022"/>
                </a:lnTo>
                <a:lnTo>
                  <a:pt x="17628" y="2090"/>
                </a:lnTo>
                <a:lnTo>
                  <a:pt x="17223" y="1159"/>
                </a:lnTo>
                <a:lnTo>
                  <a:pt x="16818" y="227"/>
                </a:lnTo>
                <a:lnTo>
                  <a:pt x="16797" y="184"/>
                </a:lnTo>
                <a:lnTo>
                  <a:pt x="16772" y="146"/>
                </a:lnTo>
                <a:lnTo>
                  <a:pt x="16743" y="112"/>
                </a:lnTo>
                <a:lnTo>
                  <a:pt x="16712" y="83"/>
                </a:lnTo>
                <a:lnTo>
                  <a:pt x="16695" y="71"/>
                </a:lnTo>
                <a:lnTo>
                  <a:pt x="16676" y="61"/>
                </a:lnTo>
                <a:lnTo>
                  <a:pt x="16637" y="44"/>
                </a:lnTo>
                <a:lnTo>
                  <a:pt x="16592" y="34"/>
                </a:lnTo>
                <a:lnTo>
                  <a:pt x="16568" y="31"/>
                </a:lnTo>
                <a:lnTo>
                  <a:pt x="16542" y="31"/>
                </a:lnTo>
                <a:lnTo>
                  <a:pt x="16518" y="31"/>
                </a:lnTo>
                <a:close/>
                <a:moveTo>
                  <a:pt x="30368" y="31"/>
                </a:moveTo>
                <a:lnTo>
                  <a:pt x="30318" y="34"/>
                </a:lnTo>
                <a:lnTo>
                  <a:pt x="30273" y="44"/>
                </a:lnTo>
                <a:lnTo>
                  <a:pt x="30233" y="61"/>
                </a:lnTo>
                <a:lnTo>
                  <a:pt x="30213" y="71"/>
                </a:lnTo>
                <a:lnTo>
                  <a:pt x="30197" y="83"/>
                </a:lnTo>
                <a:lnTo>
                  <a:pt x="30180" y="97"/>
                </a:lnTo>
                <a:lnTo>
                  <a:pt x="30164" y="112"/>
                </a:lnTo>
                <a:lnTo>
                  <a:pt x="30137" y="146"/>
                </a:lnTo>
                <a:lnTo>
                  <a:pt x="30113" y="184"/>
                </a:lnTo>
                <a:lnTo>
                  <a:pt x="30092" y="227"/>
                </a:lnTo>
                <a:lnTo>
                  <a:pt x="29687" y="1154"/>
                </a:lnTo>
                <a:lnTo>
                  <a:pt x="29283" y="2081"/>
                </a:lnTo>
                <a:lnTo>
                  <a:pt x="28880" y="3008"/>
                </a:lnTo>
                <a:lnTo>
                  <a:pt x="28476" y="3935"/>
                </a:lnTo>
                <a:lnTo>
                  <a:pt x="28464" y="3961"/>
                </a:lnTo>
                <a:lnTo>
                  <a:pt x="28458" y="3986"/>
                </a:lnTo>
                <a:lnTo>
                  <a:pt x="28454" y="4013"/>
                </a:lnTo>
                <a:lnTo>
                  <a:pt x="28452" y="4042"/>
                </a:lnTo>
                <a:lnTo>
                  <a:pt x="28454" y="4064"/>
                </a:lnTo>
                <a:lnTo>
                  <a:pt x="28457" y="4087"/>
                </a:lnTo>
                <a:lnTo>
                  <a:pt x="28463" y="4108"/>
                </a:lnTo>
                <a:lnTo>
                  <a:pt x="28472" y="4129"/>
                </a:lnTo>
                <a:lnTo>
                  <a:pt x="28481" y="4148"/>
                </a:lnTo>
                <a:lnTo>
                  <a:pt x="28493" y="4168"/>
                </a:lnTo>
                <a:lnTo>
                  <a:pt x="28508" y="4186"/>
                </a:lnTo>
                <a:lnTo>
                  <a:pt x="28523" y="4202"/>
                </a:lnTo>
                <a:lnTo>
                  <a:pt x="28539" y="4219"/>
                </a:lnTo>
                <a:lnTo>
                  <a:pt x="28559" y="4232"/>
                </a:lnTo>
                <a:lnTo>
                  <a:pt x="28578" y="4244"/>
                </a:lnTo>
                <a:lnTo>
                  <a:pt x="28599" y="4255"/>
                </a:lnTo>
                <a:lnTo>
                  <a:pt x="28644" y="4270"/>
                </a:lnTo>
                <a:lnTo>
                  <a:pt x="28692" y="4274"/>
                </a:lnTo>
                <a:lnTo>
                  <a:pt x="28734" y="4271"/>
                </a:lnTo>
                <a:lnTo>
                  <a:pt x="28775" y="4261"/>
                </a:lnTo>
                <a:lnTo>
                  <a:pt x="28811" y="4244"/>
                </a:lnTo>
                <a:lnTo>
                  <a:pt x="28844" y="4223"/>
                </a:lnTo>
                <a:lnTo>
                  <a:pt x="28859" y="4210"/>
                </a:lnTo>
                <a:lnTo>
                  <a:pt x="28872" y="4196"/>
                </a:lnTo>
                <a:lnTo>
                  <a:pt x="28898" y="4166"/>
                </a:lnTo>
                <a:lnTo>
                  <a:pt x="28919" y="4133"/>
                </a:lnTo>
                <a:lnTo>
                  <a:pt x="28937" y="4096"/>
                </a:lnTo>
                <a:lnTo>
                  <a:pt x="29298" y="3232"/>
                </a:lnTo>
                <a:lnTo>
                  <a:pt x="29661" y="2369"/>
                </a:lnTo>
                <a:lnTo>
                  <a:pt x="30023" y="1505"/>
                </a:lnTo>
                <a:lnTo>
                  <a:pt x="30386" y="643"/>
                </a:lnTo>
                <a:lnTo>
                  <a:pt x="30749" y="1508"/>
                </a:lnTo>
                <a:lnTo>
                  <a:pt x="31112" y="2375"/>
                </a:lnTo>
                <a:lnTo>
                  <a:pt x="31475" y="3241"/>
                </a:lnTo>
                <a:lnTo>
                  <a:pt x="31839" y="4108"/>
                </a:lnTo>
                <a:lnTo>
                  <a:pt x="31857" y="4139"/>
                </a:lnTo>
                <a:lnTo>
                  <a:pt x="31878" y="4169"/>
                </a:lnTo>
                <a:lnTo>
                  <a:pt x="31904" y="4198"/>
                </a:lnTo>
                <a:lnTo>
                  <a:pt x="31932" y="4222"/>
                </a:lnTo>
                <a:lnTo>
                  <a:pt x="31964" y="4244"/>
                </a:lnTo>
                <a:lnTo>
                  <a:pt x="31997" y="4261"/>
                </a:lnTo>
                <a:lnTo>
                  <a:pt x="32034" y="4271"/>
                </a:lnTo>
                <a:lnTo>
                  <a:pt x="32054" y="4273"/>
                </a:lnTo>
                <a:lnTo>
                  <a:pt x="32073" y="4274"/>
                </a:lnTo>
                <a:lnTo>
                  <a:pt x="32121" y="4270"/>
                </a:lnTo>
                <a:lnTo>
                  <a:pt x="32144" y="4264"/>
                </a:lnTo>
                <a:lnTo>
                  <a:pt x="32165" y="4256"/>
                </a:lnTo>
                <a:lnTo>
                  <a:pt x="32205" y="4234"/>
                </a:lnTo>
                <a:lnTo>
                  <a:pt x="32240" y="4205"/>
                </a:lnTo>
                <a:lnTo>
                  <a:pt x="32268" y="4172"/>
                </a:lnTo>
                <a:lnTo>
                  <a:pt x="32279" y="4153"/>
                </a:lnTo>
                <a:lnTo>
                  <a:pt x="32289" y="4133"/>
                </a:lnTo>
                <a:lnTo>
                  <a:pt x="32297" y="4114"/>
                </a:lnTo>
                <a:lnTo>
                  <a:pt x="32303" y="4093"/>
                </a:lnTo>
                <a:lnTo>
                  <a:pt x="32307" y="4048"/>
                </a:lnTo>
                <a:lnTo>
                  <a:pt x="32306" y="4022"/>
                </a:lnTo>
                <a:lnTo>
                  <a:pt x="32303" y="3998"/>
                </a:lnTo>
                <a:lnTo>
                  <a:pt x="32289" y="3953"/>
                </a:lnTo>
                <a:lnTo>
                  <a:pt x="31883" y="3022"/>
                </a:lnTo>
                <a:lnTo>
                  <a:pt x="31478" y="2090"/>
                </a:lnTo>
                <a:lnTo>
                  <a:pt x="31071" y="1159"/>
                </a:lnTo>
                <a:lnTo>
                  <a:pt x="30666" y="227"/>
                </a:lnTo>
                <a:lnTo>
                  <a:pt x="30645" y="184"/>
                </a:lnTo>
                <a:lnTo>
                  <a:pt x="30621" y="146"/>
                </a:lnTo>
                <a:lnTo>
                  <a:pt x="30593" y="112"/>
                </a:lnTo>
                <a:lnTo>
                  <a:pt x="30561" y="83"/>
                </a:lnTo>
                <a:lnTo>
                  <a:pt x="30543" y="71"/>
                </a:lnTo>
                <a:lnTo>
                  <a:pt x="30525" y="61"/>
                </a:lnTo>
                <a:lnTo>
                  <a:pt x="30485" y="44"/>
                </a:lnTo>
                <a:lnTo>
                  <a:pt x="30441" y="34"/>
                </a:lnTo>
                <a:lnTo>
                  <a:pt x="30417" y="31"/>
                </a:lnTo>
                <a:lnTo>
                  <a:pt x="30392" y="31"/>
                </a:lnTo>
                <a:lnTo>
                  <a:pt x="30368" y="31"/>
                </a:lnTo>
                <a:close/>
                <a:moveTo>
                  <a:pt x="36018" y="4277"/>
                </a:moveTo>
                <a:lnTo>
                  <a:pt x="36045" y="4276"/>
                </a:lnTo>
                <a:lnTo>
                  <a:pt x="36071" y="4273"/>
                </a:lnTo>
                <a:lnTo>
                  <a:pt x="36096" y="4265"/>
                </a:lnTo>
                <a:lnTo>
                  <a:pt x="36120" y="4256"/>
                </a:lnTo>
                <a:lnTo>
                  <a:pt x="36143" y="4246"/>
                </a:lnTo>
                <a:lnTo>
                  <a:pt x="36165" y="4232"/>
                </a:lnTo>
                <a:lnTo>
                  <a:pt x="36204" y="4201"/>
                </a:lnTo>
                <a:lnTo>
                  <a:pt x="36221" y="4181"/>
                </a:lnTo>
                <a:lnTo>
                  <a:pt x="36236" y="4162"/>
                </a:lnTo>
                <a:lnTo>
                  <a:pt x="36249" y="4139"/>
                </a:lnTo>
                <a:lnTo>
                  <a:pt x="36261" y="4117"/>
                </a:lnTo>
                <a:lnTo>
                  <a:pt x="36269" y="4093"/>
                </a:lnTo>
                <a:lnTo>
                  <a:pt x="36276" y="4067"/>
                </a:lnTo>
                <a:lnTo>
                  <a:pt x="36279" y="4042"/>
                </a:lnTo>
                <a:lnTo>
                  <a:pt x="36281" y="4015"/>
                </a:lnTo>
                <a:lnTo>
                  <a:pt x="36279" y="3988"/>
                </a:lnTo>
                <a:lnTo>
                  <a:pt x="36278" y="3974"/>
                </a:lnTo>
                <a:lnTo>
                  <a:pt x="36276" y="3961"/>
                </a:lnTo>
                <a:lnTo>
                  <a:pt x="36269" y="3935"/>
                </a:lnTo>
                <a:lnTo>
                  <a:pt x="36261" y="3911"/>
                </a:lnTo>
                <a:lnTo>
                  <a:pt x="36249" y="3889"/>
                </a:lnTo>
                <a:lnTo>
                  <a:pt x="36236" y="3866"/>
                </a:lnTo>
                <a:lnTo>
                  <a:pt x="36204" y="3827"/>
                </a:lnTo>
                <a:lnTo>
                  <a:pt x="36185" y="3811"/>
                </a:lnTo>
                <a:lnTo>
                  <a:pt x="36165" y="3796"/>
                </a:lnTo>
                <a:lnTo>
                  <a:pt x="36143" y="3782"/>
                </a:lnTo>
                <a:lnTo>
                  <a:pt x="36120" y="3772"/>
                </a:lnTo>
                <a:lnTo>
                  <a:pt x="36096" y="3763"/>
                </a:lnTo>
                <a:lnTo>
                  <a:pt x="36071" y="3755"/>
                </a:lnTo>
                <a:lnTo>
                  <a:pt x="36045" y="3752"/>
                </a:lnTo>
                <a:lnTo>
                  <a:pt x="36018" y="3751"/>
                </a:lnTo>
                <a:lnTo>
                  <a:pt x="35991" y="3752"/>
                </a:lnTo>
                <a:lnTo>
                  <a:pt x="35964" y="3755"/>
                </a:lnTo>
                <a:lnTo>
                  <a:pt x="35939" y="3763"/>
                </a:lnTo>
                <a:lnTo>
                  <a:pt x="35915" y="3772"/>
                </a:lnTo>
                <a:lnTo>
                  <a:pt x="35892" y="3782"/>
                </a:lnTo>
                <a:lnTo>
                  <a:pt x="35870" y="3796"/>
                </a:lnTo>
                <a:lnTo>
                  <a:pt x="35831" y="3827"/>
                </a:lnTo>
                <a:lnTo>
                  <a:pt x="35814" y="3847"/>
                </a:lnTo>
                <a:lnTo>
                  <a:pt x="35799" y="3866"/>
                </a:lnTo>
                <a:lnTo>
                  <a:pt x="35786" y="3889"/>
                </a:lnTo>
                <a:lnTo>
                  <a:pt x="35775" y="3911"/>
                </a:lnTo>
                <a:lnTo>
                  <a:pt x="35766" y="3935"/>
                </a:lnTo>
                <a:lnTo>
                  <a:pt x="35759" y="3961"/>
                </a:lnTo>
                <a:lnTo>
                  <a:pt x="35756" y="3988"/>
                </a:lnTo>
                <a:lnTo>
                  <a:pt x="35754" y="4015"/>
                </a:lnTo>
                <a:lnTo>
                  <a:pt x="35756" y="4042"/>
                </a:lnTo>
                <a:lnTo>
                  <a:pt x="35757" y="4054"/>
                </a:lnTo>
                <a:lnTo>
                  <a:pt x="35759" y="4067"/>
                </a:lnTo>
                <a:lnTo>
                  <a:pt x="35766" y="4093"/>
                </a:lnTo>
                <a:lnTo>
                  <a:pt x="35775" y="4117"/>
                </a:lnTo>
                <a:lnTo>
                  <a:pt x="35786" y="4139"/>
                </a:lnTo>
                <a:lnTo>
                  <a:pt x="35799" y="4162"/>
                </a:lnTo>
                <a:lnTo>
                  <a:pt x="35831" y="4201"/>
                </a:lnTo>
                <a:lnTo>
                  <a:pt x="35850" y="4217"/>
                </a:lnTo>
                <a:lnTo>
                  <a:pt x="35870" y="4232"/>
                </a:lnTo>
                <a:lnTo>
                  <a:pt x="35892" y="4246"/>
                </a:lnTo>
                <a:lnTo>
                  <a:pt x="35915" y="4256"/>
                </a:lnTo>
                <a:lnTo>
                  <a:pt x="35939" y="4265"/>
                </a:lnTo>
                <a:lnTo>
                  <a:pt x="35964" y="4273"/>
                </a:lnTo>
                <a:lnTo>
                  <a:pt x="35991" y="4276"/>
                </a:lnTo>
                <a:lnTo>
                  <a:pt x="36018" y="427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accent1"/>
              </a:solidFill>
            </a:endParaRPr>
          </a:p>
        </p:txBody>
      </p:sp>
      <p:pic>
        <p:nvPicPr>
          <p:cNvPr id="11" name="Picture 10" descr="A line of buildings and trees&#10;&#10;Description automatically generated">
            <a:extLst>
              <a:ext uri="{FF2B5EF4-FFF2-40B4-BE49-F238E27FC236}">
                <a16:creationId xmlns:a16="http://schemas.microsoft.com/office/drawing/2014/main" id="{82F8182C-8D19-C725-74A8-3293809EBB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2" b="11748"/>
          <a:stretch/>
        </p:blipFill>
        <p:spPr>
          <a:xfrm>
            <a:off x="51958" y="1340768"/>
            <a:ext cx="11946263" cy="4647845"/>
          </a:xfrm>
          <a:prstGeom prst="rect">
            <a:avLst/>
          </a:prstGeom>
        </p:spPr>
      </p:pic>
      <p:pic>
        <p:nvPicPr>
          <p:cNvPr id="3" name="Picture 2" descr="A blue light bulb and lightning bolt on a black background&#10;&#10;Description automatically generated">
            <a:extLst>
              <a:ext uri="{FF2B5EF4-FFF2-40B4-BE49-F238E27FC236}">
                <a16:creationId xmlns:a16="http://schemas.microsoft.com/office/drawing/2014/main" id="{DBAEB52C-4EB2-9525-5ADB-0E3131E8A56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875" y="0"/>
            <a:ext cx="2942805" cy="294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2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va ja tek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light bulb and lightning bolt on a black background&#10;&#10;Description automatically generated">
            <a:extLst>
              <a:ext uri="{FF2B5EF4-FFF2-40B4-BE49-F238E27FC236}">
                <a16:creationId xmlns:a16="http://schemas.microsoft.com/office/drawing/2014/main" id="{DF3CDDA1-A488-438C-ED98-E355A0D8B2A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875" y="0"/>
            <a:ext cx="2942805" cy="2942805"/>
          </a:xfrm>
          <a:prstGeom prst="rect">
            <a:avLst/>
          </a:prstGeom>
        </p:spPr>
      </p:pic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6816080" y="2790204"/>
            <a:ext cx="5040000" cy="29428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4FD9790D-EFC7-43DB-B498-E212726F4C79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9480640" y="6246543"/>
            <a:ext cx="2376000" cy="280742"/>
          </a:xfrm>
          <a:custGeom>
            <a:avLst/>
            <a:gdLst>
              <a:gd name="T0" fmla="*/ 22454 w 36281"/>
              <a:gd name="T1" fmla="*/ 4021 h 4286"/>
              <a:gd name="T2" fmla="*/ 21918 w 36281"/>
              <a:gd name="T3" fmla="*/ 3604 h 4286"/>
              <a:gd name="T4" fmla="*/ 22094 w 36281"/>
              <a:gd name="T5" fmla="*/ 3322 h 4286"/>
              <a:gd name="T6" fmla="*/ 22658 w 36281"/>
              <a:gd name="T7" fmla="*/ 3632 h 4286"/>
              <a:gd name="T8" fmla="*/ 23606 w 36281"/>
              <a:gd name="T9" fmla="*/ 3865 h 4286"/>
              <a:gd name="T10" fmla="*/ 24342 w 36281"/>
              <a:gd name="T11" fmla="*/ 3614 h 4286"/>
              <a:gd name="T12" fmla="*/ 24540 w 36281"/>
              <a:gd name="T13" fmla="*/ 3155 h 4286"/>
              <a:gd name="T14" fmla="*/ 24326 w 36281"/>
              <a:gd name="T15" fmla="*/ 2672 h 4286"/>
              <a:gd name="T16" fmla="*/ 22962 w 36281"/>
              <a:gd name="T17" fmla="*/ 2222 h 4286"/>
              <a:gd name="T18" fmla="*/ 22235 w 36281"/>
              <a:gd name="T19" fmla="*/ 1775 h 4286"/>
              <a:gd name="T20" fmla="*/ 22044 w 36281"/>
              <a:gd name="T21" fmla="*/ 1148 h 4286"/>
              <a:gd name="T22" fmla="*/ 22235 w 36281"/>
              <a:gd name="T23" fmla="*/ 535 h 4286"/>
              <a:gd name="T24" fmla="*/ 22808 w 36281"/>
              <a:gd name="T25" fmla="*/ 107 h 4286"/>
              <a:gd name="T26" fmla="*/ 23715 w 36281"/>
              <a:gd name="T27" fmla="*/ 14 h 4286"/>
              <a:gd name="T28" fmla="*/ 24684 w 36281"/>
              <a:gd name="T29" fmla="*/ 361 h 4286"/>
              <a:gd name="T30" fmla="*/ 24848 w 36281"/>
              <a:gd name="T31" fmla="*/ 668 h 4286"/>
              <a:gd name="T32" fmla="*/ 24557 w 36281"/>
              <a:gd name="T33" fmla="*/ 818 h 4286"/>
              <a:gd name="T34" fmla="*/ 23693 w 36281"/>
              <a:gd name="T35" fmla="*/ 443 h 4286"/>
              <a:gd name="T36" fmla="*/ 22820 w 36281"/>
              <a:gd name="T37" fmla="*/ 575 h 4286"/>
              <a:gd name="T38" fmla="*/ 22517 w 36281"/>
              <a:gd name="T39" fmla="*/ 1096 h 4286"/>
              <a:gd name="T40" fmla="*/ 22739 w 36281"/>
              <a:gd name="T41" fmla="*/ 1586 h 4286"/>
              <a:gd name="T42" fmla="*/ 23981 w 36281"/>
              <a:gd name="T43" fmla="*/ 2000 h 4286"/>
              <a:gd name="T44" fmla="*/ 24801 w 36281"/>
              <a:gd name="T45" fmla="*/ 2456 h 4286"/>
              <a:gd name="T46" fmla="*/ 25014 w 36281"/>
              <a:gd name="T47" fmla="*/ 2980 h 4286"/>
              <a:gd name="T48" fmla="*/ 24885 w 36281"/>
              <a:gd name="T49" fmla="*/ 3647 h 4286"/>
              <a:gd name="T50" fmla="*/ 24348 w 36281"/>
              <a:gd name="T51" fmla="*/ 4130 h 4286"/>
              <a:gd name="T52" fmla="*/ 1916 w 36281"/>
              <a:gd name="T53" fmla="*/ 4274 h 4286"/>
              <a:gd name="T54" fmla="*/ 3026 w 36281"/>
              <a:gd name="T55" fmla="*/ 2215 h 4286"/>
              <a:gd name="T56" fmla="*/ 3753 w 36281"/>
              <a:gd name="T57" fmla="*/ 70 h 4286"/>
              <a:gd name="T58" fmla="*/ 3405 w 36281"/>
              <a:gd name="T59" fmla="*/ 166 h 4286"/>
              <a:gd name="T60" fmla="*/ 446 w 36281"/>
              <a:gd name="T61" fmla="*/ 139 h 4286"/>
              <a:gd name="T62" fmla="*/ 107 w 36281"/>
              <a:gd name="T63" fmla="*/ 73 h 4286"/>
              <a:gd name="T64" fmla="*/ 831 w 36281"/>
              <a:gd name="T65" fmla="*/ 2224 h 4286"/>
              <a:gd name="T66" fmla="*/ 9218 w 36281"/>
              <a:gd name="T67" fmla="*/ 31 h 4286"/>
              <a:gd name="T68" fmla="*/ 8133 w 36281"/>
              <a:gd name="T69" fmla="*/ 2081 h 4286"/>
              <a:gd name="T70" fmla="*/ 7343 w 36281"/>
              <a:gd name="T71" fmla="*/ 4168 h 4286"/>
              <a:gd name="T72" fmla="*/ 7694 w 36281"/>
              <a:gd name="T73" fmla="*/ 4223 h 4286"/>
              <a:gd name="T74" fmla="*/ 10325 w 36281"/>
              <a:gd name="T75" fmla="*/ 3241 h 4286"/>
              <a:gd name="T76" fmla="*/ 10994 w 36281"/>
              <a:gd name="T77" fmla="*/ 4264 h 4286"/>
              <a:gd name="T78" fmla="*/ 11139 w 36281"/>
              <a:gd name="T79" fmla="*/ 3953 h 4286"/>
              <a:gd name="T80" fmla="*/ 9290 w 36281"/>
              <a:gd name="T81" fmla="*/ 34 h 4286"/>
              <a:gd name="T82" fmla="*/ 16287 w 36281"/>
              <a:gd name="T83" fmla="*/ 146 h 4286"/>
              <a:gd name="T84" fmla="*/ 14609 w 36281"/>
              <a:gd name="T85" fmla="*/ 4087 h 4286"/>
              <a:gd name="T86" fmla="*/ 14843 w 36281"/>
              <a:gd name="T87" fmla="*/ 4274 h 4286"/>
              <a:gd name="T88" fmla="*/ 16173 w 36281"/>
              <a:gd name="T89" fmla="*/ 1505 h 4286"/>
              <a:gd name="T90" fmla="*/ 18186 w 36281"/>
              <a:gd name="T91" fmla="*/ 4271 h 4286"/>
              <a:gd name="T92" fmla="*/ 18453 w 36281"/>
              <a:gd name="T93" fmla="*/ 4093 h 4286"/>
              <a:gd name="T94" fmla="*/ 16712 w 36281"/>
              <a:gd name="T95" fmla="*/ 83 h 4286"/>
              <a:gd name="T96" fmla="*/ 30213 w 36281"/>
              <a:gd name="T97" fmla="*/ 71 h 4286"/>
              <a:gd name="T98" fmla="*/ 28458 w 36281"/>
              <a:gd name="T99" fmla="*/ 3986 h 4286"/>
              <a:gd name="T100" fmla="*/ 28559 w 36281"/>
              <a:gd name="T101" fmla="*/ 4232 h 4286"/>
              <a:gd name="T102" fmla="*/ 28919 w 36281"/>
              <a:gd name="T103" fmla="*/ 4133 h 4286"/>
              <a:gd name="T104" fmla="*/ 31904 w 36281"/>
              <a:gd name="T105" fmla="*/ 4198 h 4286"/>
              <a:gd name="T106" fmla="*/ 32268 w 36281"/>
              <a:gd name="T107" fmla="*/ 4172 h 4286"/>
              <a:gd name="T108" fmla="*/ 30666 w 36281"/>
              <a:gd name="T109" fmla="*/ 227 h 4286"/>
              <a:gd name="T110" fmla="*/ 36018 w 36281"/>
              <a:gd name="T111" fmla="*/ 4277 h 4286"/>
              <a:gd name="T112" fmla="*/ 36269 w 36281"/>
              <a:gd name="T113" fmla="*/ 4093 h 4286"/>
              <a:gd name="T114" fmla="*/ 36185 w 36281"/>
              <a:gd name="T115" fmla="*/ 3811 h 4286"/>
              <a:gd name="T116" fmla="*/ 35892 w 36281"/>
              <a:gd name="T117" fmla="*/ 3782 h 4286"/>
              <a:gd name="T118" fmla="*/ 35757 w 36281"/>
              <a:gd name="T119" fmla="*/ 4054 h 4286"/>
              <a:gd name="T120" fmla="*/ 35964 w 36281"/>
              <a:gd name="T121" fmla="*/ 4273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281" h="4286">
                <a:moveTo>
                  <a:pt x="23588" y="4286"/>
                </a:moveTo>
                <a:lnTo>
                  <a:pt x="23475" y="4285"/>
                </a:lnTo>
                <a:lnTo>
                  <a:pt x="23364" y="4277"/>
                </a:lnTo>
                <a:lnTo>
                  <a:pt x="23255" y="4267"/>
                </a:lnTo>
                <a:lnTo>
                  <a:pt x="23148" y="4250"/>
                </a:lnTo>
                <a:lnTo>
                  <a:pt x="23043" y="4231"/>
                </a:lnTo>
                <a:lnTo>
                  <a:pt x="22941" y="4207"/>
                </a:lnTo>
                <a:lnTo>
                  <a:pt x="22841" y="4178"/>
                </a:lnTo>
                <a:lnTo>
                  <a:pt x="22742" y="4145"/>
                </a:lnTo>
                <a:lnTo>
                  <a:pt x="22644" y="4108"/>
                </a:lnTo>
                <a:lnTo>
                  <a:pt x="22548" y="4066"/>
                </a:lnTo>
                <a:lnTo>
                  <a:pt x="22454" y="4021"/>
                </a:lnTo>
                <a:lnTo>
                  <a:pt x="22361" y="3970"/>
                </a:lnTo>
                <a:lnTo>
                  <a:pt x="22269" y="3916"/>
                </a:lnTo>
                <a:lnTo>
                  <a:pt x="22179" y="3857"/>
                </a:lnTo>
                <a:lnTo>
                  <a:pt x="22134" y="3826"/>
                </a:lnTo>
                <a:lnTo>
                  <a:pt x="22091" y="3794"/>
                </a:lnTo>
                <a:lnTo>
                  <a:pt x="22002" y="3727"/>
                </a:lnTo>
                <a:lnTo>
                  <a:pt x="21983" y="3713"/>
                </a:lnTo>
                <a:lnTo>
                  <a:pt x="21966" y="3695"/>
                </a:lnTo>
                <a:lnTo>
                  <a:pt x="21950" y="3676"/>
                </a:lnTo>
                <a:lnTo>
                  <a:pt x="21938" y="3653"/>
                </a:lnTo>
                <a:lnTo>
                  <a:pt x="21927" y="3629"/>
                </a:lnTo>
                <a:lnTo>
                  <a:pt x="21918" y="3604"/>
                </a:lnTo>
                <a:lnTo>
                  <a:pt x="21914" y="3577"/>
                </a:lnTo>
                <a:lnTo>
                  <a:pt x="21912" y="3548"/>
                </a:lnTo>
                <a:lnTo>
                  <a:pt x="21914" y="3524"/>
                </a:lnTo>
                <a:lnTo>
                  <a:pt x="21917" y="3502"/>
                </a:lnTo>
                <a:lnTo>
                  <a:pt x="21923" y="3479"/>
                </a:lnTo>
                <a:lnTo>
                  <a:pt x="21930" y="3457"/>
                </a:lnTo>
                <a:lnTo>
                  <a:pt x="21951" y="3418"/>
                </a:lnTo>
                <a:lnTo>
                  <a:pt x="21965" y="3400"/>
                </a:lnTo>
                <a:lnTo>
                  <a:pt x="21980" y="3383"/>
                </a:lnTo>
                <a:lnTo>
                  <a:pt x="22013" y="3355"/>
                </a:lnTo>
                <a:lnTo>
                  <a:pt x="22052" y="3334"/>
                </a:lnTo>
                <a:lnTo>
                  <a:pt x="22094" y="3322"/>
                </a:lnTo>
                <a:lnTo>
                  <a:pt x="22140" y="3316"/>
                </a:lnTo>
                <a:lnTo>
                  <a:pt x="22184" y="3320"/>
                </a:lnTo>
                <a:lnTo>
                  <a:pt x="22203" y="3326"/>
                </a:lnTo>
                <a:lnTo>
                  <a:pt x="22223" y="3332"/>
                </a:lnTo>
                <a:lnTo>
                  <a:pt x="22257" y="3349"/>
                </a:lnTo>
                <a:lnTo>
                  <a:pt x="22271" y="3359"/>
                </a:lnTo>
                <a:lnTo>
                  <a:pt x="22283" y="3370"/>
                </a:lnTo>
                <a:lnTo>
                  <a:pt x="22358" y="3431"/>
                </a:lnTo>
                <a:lnTo>
                  <a:pt x="22431" y="3487"/>
                </a:lnTo>
                <a:lnTo>
                  <a:pt x="22506" y="3539"/>
                </a:lnTo>
                <a:lnTo>
                  <a:pt x="22581" y="3587"/>
                </a:lnTo>
                <a:lnTo>
                  <a:pt x="22658" y="3632"/>
                </a:lnTo>
                <a:lnTo>
                  <a:pt x="22734" y="3673"/>
                </a:lnTo>
                <a:lnTo>
                  <a:pt x="22814" y="3710"/>
                </a:lnTo>
                <a:lnTo>
                  <a:pt x="22893" y="3742"/>
                </a:lnTo>
                <a:lnTo>
                  <a:pt x="22974" y="3770"/>
                </a:lnTo>
                <a:lnTo>
                  <a:pt x="23057" y="3796"/>
                </a:lnTo>
                <a:lnTo>
                  <a:pt x="23142" y="3817"/>
                </a:lnTo>
                <a:lnTo>
                  <a:pt x="23231" y="3833"/>
                </a:lnTo>
                <a:lnTo>
                  <a:pt x="23321" y="3847"/>
                </a:lnTo>
                <a:lnTo>
                  <a:pt x="23366" y="3853"/>
                </a:lnTo>
                <a:lnTo>
                  <a:pt x="23412" y="3857"/>
                </a:lnTo>
                <a:lnTo>
                  <a:pt x="23508" y="3862"/>
                </a:lnTo>
                <a:lnTo>
                  <a:pt x="23606" y="3865"/>
                </a:lnTo>
                <a:lnTo>
                  <a:pt x="23709" y="3860"/>
                </a:lnTo>
                <a:lnTo>
                  <a:pt x="23808" y="3851"/>
                </a:lnTo>
                <a:lnTo>
                  <a:pt x="23901" y="3835"/>
                </a:lnTo>
                <a:lnTo>
                  <a:pt x="23946" y="3824"/>
                </a:lnTo>
                <a:lnTo>
                  <a:pt x="23990" y="3811"/>
                </a:lnTo>
                <a:lnTo>
                  <a:pt x="24072" y="3782"/>
                </a:lnTo>
                <a:lnTo>
                  <a:pt x="24149" y="3748"/>
                </a:lnTo>
                <a:lnTo>
                  <a:pt x="24221" y="3709"/>
                </a:lnTo>
                <a:lnTo>
                  <a:pt x="24254" y="3688"/>
                </a:lnTo>
                <a:lnTo>
                  <a:pt x="24284" y="3664"/>
                </a:lnTo>
                <a:lnTo>
                  <a:pt x="24314" y="3640"/>
                </a:lnTo>
                <a:lnTo>
                  <a:pt x="24342" y="3614"/>
                </a:lnTo>
                <a:lnTo>
                  <a:pt x="24393" y="3560"/>
                </a:lnTo>
                <a:lnTo>
                  <a:pt x="24416" y="3532"/>
                </a:lnTo>
                <a:lnTo>
                  <a:pt x="24437" y="3502"/>
                </a:lnTo>
                <a:lnTo>
                  <a:pt x="24456" y="3472"/>
                </a:lnTo>
                <a:lnTo>
                  <a:pt x="24474" y="3440"/>
                </a:lnTo>
                <a:lnTo>
                  <a:pt x="24489" y="3407"/>
                </a:lnTo>
                <a:lnTo>
                  <a:pt x="24503" y="3374"/>
                </a:lnTo>
                <a:lnTo>
                  <a:pt x="24513" y="3340"/>
                </a:lnTo>
                <a:lnTo>
                  <a:pt x="24524" y="3304"/>
                </a:lnTo>
                <a:lnTo>
                  <a:pt x="24531" y="3268"/>
                </a:lnTo>
                <a:lnTo>
                  <a:pt x="24536" y="3232"/>
                </a:lnTo>
                <a:lnTo>
                  <a:pt x="24540" y="3155"/>
                </a:lnTo>
                <a:lnTo>
                  <a:pt x="24540" y="3143"/>
                </a:lnTo>
                <a:lnTo>
                  <a:pt x="24537" y="3073"/>
                </a:lnTo>
                <a:lnTo>
                  <a:pt x="24530" y="3007"/>
                </a:lnTo>
                <a:lnTo>
                  <a:pt x="24524" y="2974"/>
                </a:lnTo>
                <a:lnTo>
                  <a:pt x="24515" y="2942"/>
                </a:lnTo>
                <a:lnTo>
                  <a:pt x="24494" y="2882"/>
                </a:lnTo>
                <a:lnTo>
                  <a:pt x="24465" y="2825"/>
                </a:lnTo>
                <a:lnTo>
                  <a:pt x="24428" y="2771"/>
                </a:lnTo>
                <a:lnTo>
                  <a:pt x="24405" y="2746"/>
                </a:lnTo>
                <a:lnTo>
                  <a:pt x="24381" y="2720"/>
                </a:lnTo>
                <a:lnTo>
                  <a:pt x="24354" y="2696"/>
                </a:lnTo>
                <a:lnTo>
                  <a:pt x="24326" y="2672"/>
                </a:lnTo>
                <a:lnTo>
                  <a:pt x="24260" y="2626"/>
                </a:lnTo>
                <a:lnTo>
                  <a:pt x="24182" y="2581"/>
                </a:lnTo>
                <a:lnTo>
                  <a:pt x="24140" y="2560"/>
                </a:lnTo>
                <a:lnTo>
                  <a:pt x="24093" y="2539"/>
                </a:lnTo>
                <a:lnTo>
                  <a:pt x="23993" y="2498"/>
                </a:lnTo>
                <a:lnTo>
                  <a:pt x="23879" y="2461"/>
                </a:lnTo>
                <a:lnTo>
                  <a:pt x="23750" y="2423"/>
                </a:lnTo>
                <a:lnTo>
                  <a:pt x="23607" y="2387"/>
                </a:lnTo>
                <a:lnTo>
                  <a:pt x="23451" y="2351"/>
                </a:lnTo>
                <a:lnTo>
                  <a:pt x="23276" y="2311"/>
                </a:lnTo>
                <a:lnTo>
                  <a:pt x="23114" y="2269"/>
                </a:lnTo>
                <a:lnTo>
                  <a:pt x="22962" y="2222"/>
                </a:lnTo>
                <a:lnTo>
                  <a:pt x="22824" y="2173"/>
                </a:lnTo>
                <a:lnTo>
                  <a:pt x="22760" y="2146"/>
                </a:lnTo>
                <a:lnTo>
                  <a:pt x="22697" y="2119"/>
                </a:lnTo>
                <a:lnTo>
                  <a:pt x="22638" y="2090"/>
                </a:lnTo>
                <a:lnTo>
                  <a:pt x="22581" y="2060"/>
                </a:lnTo>
                <a:lnTo>
                  <a:pt x="22529" y="2029"/>
                </a:lnTo>
                <a:lnTo>
                  <a:pt x="22478" y="1997"/>
                </a:lnTo>
                <a:lnTo>
                  <a:pt x="22386" y="1928"/>
                </a:lnTo>
                <a:lnTo>
                  <a:pt x="22344" y="1892"/>
                </a:lnTo>
                <a:lnTo>
                  <a:pt x="22305" y="1855"/>
                </a:lnTo>
                <a:lnTo>
                  <a:pt x="22268" y="1816"/>
                </a:lnTo>
                <a:lnTo>
                  <a:pt x="22235" y="1775"/>
                </a:lnTo>
                <a:lnTo>
                  <a:pt x="22205" y="1733"/>
                </a:lnTo>
                <a:lnTo>
                  <a:pt x="22176" y="1690"/>
                </a:lnTo>
                <a:lnTo>
                  <a:pt x="22151" y="1643"/>
                </a:lnTo>
                <a:lnTo>
                  <a:pt x="22128" y="1597"/>
                </a:lnTo>
                <a:lnTo>
                  <a:pt x="22109" y="1547"/>
                </a:lnTo>
                <a:lnTo>
                  <a:pt x="22091" y="1496"/>
                </a:lnTo>
                <a:lnTo>
                  <a:pt x="22077" y="1444"/>
                </a:lnTo>
                <a:lnTo>
                  <a:pt x="22065" y="1388"/>
                </a:lnTo>
                <a:lnTo>
                  <a:pt x="22056" y="1331"/>
                </a:lnTo>
                <a:lnTo>
                  <a:pt x="22049" y="1273"/>
                </a:lnTo>
                <a:lnTo>
                  <a:pt x="22046" y="1211"/>
                </a:lnTo>
                <a:lnTo>
                  <a:pt x="22044" y="1148"/>
                </a:lnTo>
                <a:lnTo>
                  <a:pt x="22044" y="1136"/>
                </a:lnTo>
                <a:lnTo>
                  <a:pt x="22046" y="1076"/>
                </a:lnTo>
                <a:lnTo>
                  <a:pt x="22050" y="1016"/>
                </a:lnTo>
                <a:lnTo>
                  <a:pt x="22059" y="958"/>
                </a:lnTo>
                <a:lnTo>
                  <a:pt x="22071" y="901"/>
                </a:lnTo>
                <a:lnTo>
                  <a:pt x="22085" y="844"/>
                </a:lnTo>
                <a:lnTo>
                  <a:pt x="22103" y="788"/>
                </a:lnTo>
                <a:lnTo>
                  <a:pt x="22124" y="736"/>
                </a:lnTo>
                <a:lnTo>
                  <a:pt x="22148" y="683"/>
                </a:lnTo>
                <a:lnTo>
                  <a:pt x="22173" y="632"/>
                </a:lnTo>
                <a:lnTo>
                  <a:pt x="22203" y="583"/>
                </a:lnTo>
                <a:lnTo>
                  <a:pt x="22235" y="535"/>
                </a:lnTo>
                <a:lnTo>
                  <a:pt x="22269" y="490"/>
                </a:lnTo>
                <a:lnTo>
                  <a:pt x="22307" y="445"/>
                </a:lnTo>
                <a:lnTo>
                  <a:pt x="22347" y="403"/>
                </a:lnTo>
                <a:lnTo>
                  <a:pt x="22389" y="362"/>
                </a:lnTo>
                <a:lnTo>
                  <a:pt x="22434" y="323"/>
                </a:lnTo>
                <a:lnTo>
                  <a:pt x="22481" y="286"/>
                </a:lnTo>
                <a:lnTo>
                  <a:pt x="22530" y="251"/>
                </a:lnTo>
                <a:lnTo>
                  <a:pt x="22581" y="218"/>
                </a:lnTo>
                <a:lnTo>
                  <a:pt x="22635" y="187"/>
                </a:lnTo>
                <a:lnTo>
                  <a:pt x="22691" y="158"/>
                </a:lnTo>
                <a:lnTo>
                  <a:pt x="22748" y="131"/>
                </a:lnTo>
                <a:lnTo>
                  <a:pt x="22808" y="107"/>
                </a:lnTo>
                <a:lnTo>
                  <a:pt x="22869" y="86"/>
                </a:lnTo>
                <a:lnTo>
                  <a:pt x="22932" y="67"/>
                </a:lnTo>
                <a:lnTo>
                  <a:pt x="22998" y="49"/>
                </a:lnTo>
                <a:lnTo>
                  <a:pt x="23064" y="34"/>
                </a:lnTo>
                <a:lnTo>
                  <a:pt x="23133" y="22"/>
                </a:lnTo>
                <a:lnTo>
                  <a:pt x="23202" y="13"/>
                </a:lnTo>
                <a:lnTo>
                  <a:pt x="23274" y="5"/>
                </a:lnTo>
                <a:lnTo>
                  <a:pt x="23346" y="2"/>
                </a:lnTo>
                <a:lnTo>
                  <a:pt x="23421" y="0"/>
                </a:lnTo>
                <a:lnTo>
                  <a:pt x="23522" y="2"/>
                </a:lnTo>
                <a:lnTo>
                  <a:pt x="23621" y="7"/>
                </a:lnTo>
                <a:lnTo>
                  <a:pt x="23715" y="14"/>
                </a:lnTo>
                <a:lnTo>
                  <a:pt x="23808" y="26"/>
                </a:lnTo>
                <a:lnTo>
                  <a:pt x="23897" y="40"/>
                </a:lnTo>
                <a:lnTo>
                  <a:pt x="23984" y="58"/>
                </a:lnTo>
                <a:lnTo>
                  <a:pt x="24069" y="79"/>
                </a:lnTo>
                <a:lnTo>
                  <a:pt x="24152" y="103"/>
                </a:lnTo>
                <a:lnTo>
                  <a:pt x="24231" y="130"/>
                </a:lnTo>
                <a:lnTo>
                  <a:pt x="24311" y="161"/>
                </a:lnTo>
                <a:lnTo>
                  <a:pt x="24387" y="194"/>
                </a:lnTo>
                <a:lnTo>
                  <a:pt x="24464" y="230"/>
                </a:lnTo>
                <a:lnTo>
                  <a:pt x="24537" y="271"/>
                </a:lnTo>
                <a:lnTo>
                  <a:pt x="24611" y="314"/>
                </a:lnTo>
                <a:lnTo>
                  <a:pt x="24684" y="361"/>
                </a:lnTo>
                <a:lnTo>
                  <a:pt x="24756" y="410"/>
                </a:lnTo>
                <a:lnTo>
                  <a:pt x="24774" y="425"/>
                </a:lnTo>
                <a:lnTo>
                  <a:pt x="24792" y="443"/>
                </a:lnTo>
                <a:lnTo>
                  <a:pt x="24809" y="463"/>
                </a:lnTo>
                <a:lnTo>
                  <a:pt x="24824" y="485"/>
                </a:lnTo>
                <a:lnTo>
                  <a:pt x="24837" y="511"/>
                </a:lnTo>
                <a:lnTo>
                  <a:pt x="24848" y="539"/>
                </a:lnTo>
                <a:lnTo>
                  <a:pt x="24855" y="569"/>
                </a:lnTo>
                <a:lnTo>
                  <a:pt x="24857" y="601"/>
                </a:lnTo>
                <a:lnTo>
                  <a:pt x="24857" y="625"/>
                </a:lnTo>
                <a:lnTo>
                  <a:pt x="24852" y="647"/>
                </a:lnTo>
                <a:lnTo>
                  <a:pt x="24848" y="668"/>
                </a:lnTo>
                <a:lnTo>
                  <a:pt x="24839" y="689"/>
                </a:lnTo>
                <a:lnTo>
                  <a:pt x="24819" y="727"/>
                </a:lnTo>
                <a:lnTo>
                  <a:pt x="24806" y="745"/>
                </a:lnTo>
                <a:lnTo>
                  <a:pt x="24791" y="761"/>
                </a:lnTo>
                <a:lnTo>
                  <a:pt x="24774" y="776"/>
                </a:lnTo>
                <a:lnTo>
                  <a:pt x="24758" y="788"/>
                </a:lnTo>
                <a:lnTo>
                  <a:pt x="24719" y="809"/>
                </a:lnTo>
                <a:lnTo>
                  <a:pt x="24675" y="823"/>
                </a:lnTo>
                <a:lnTo>
                  <a:pt x="24630" y="827"/>
                </a:lnTo>
                <a:lnTo>
                  <a:pt x="24611" y="827"/>
                </a:lnTo>
                <a:lnTo>
                  <a:pt x="24591" y="824"/>
                </a:lnTo>
                <a:lnTo>
                  <a:pt x="24557" y="818"/>
                </a:lnTo>
                <a:lnTo>
                  <a:pt x="24524" y="805"/>
                </a:lnTo>
                <a:lnTo>
                  <a:pt x="24492" y="785"/>
                </a:lnTo>
                <a:lnTo>
                  <a:pt x="24426" y="739"/>
                </a:lnTo>
                <a:lnTo>
                  <a:pt x="24360" y="697"/>
                </a:lnTo>
                <a:lnTo>
                  <a:pt x="24294" y="656"/>
                </a:lnTo>
                <a:lnTo>
                  <a:pt x="24228" y="620"/>
                </a:lnTo>
                <a:lnTo>
                  <a:pt x="24096" y="559"/>
                </a:lnTo>
                <a:lnTo>
                  <a:pt x="24030" y="532"/>
                </a:lnTo>
                <a:lnTo>
                  <a:pt x="23964" y="508"/>
                </a:lnTo>
                <a:lnTo>
                  <a:pt x="23897" y="487"/>
                </a:lnTo>
                <a:lnTo>
                  <a:pt x="23829" y="470"/>
                </a:lnTo>
                <a:lnTo>
                  <a:pt x="23693" y="443"/>
                </a:lnTo>
                <a:lnTo>
                  <a:pt x="23622" y="434"/>
                </a:lnTo>
                <a:lnTo>
                  <a:pt x="23552" y="427"/>
                </a:lnTo>
                <a:lnTo>
                  <a:pt x="23481" y="424"/>
                </a:lnTo>
                <a:lnTo>
                  <a:pt x="23409" y="422"/>
                </a:lnTo>
                <a:lnTo>
                  <a:pt x="23309" y="425"/>
                </a:lnTo>
                <a:lnTo>
                  <a:pt x="23214" y="436"/>
                </a:lnTo>
                <a:lnTo>
                  <a:pt x="23124" y="452"/>
                </a:lnTo>
                <a:lnTo>
                  <a:pt x="23081" y="463"/>
                </a:lnTo>
                <a:lnTo>
                  <a:pt x="23039" y="475"/>
                </a:lnTo>
                <a:lnTo>
                  <a:pt x="22961" y="503"/>
                </a:lnTo>
                <a:lnTo>
                  <a:pt x="22887" y="536"/>
                </a:lnTo>
                <a:lnTo>
                  <a:pt x="22820" y="575"/>
                </a:lnTo>
                <a:lnTo>
                  <a:pt x="22758" y="619"/>
                </a:lnTo>
                <a:lnTo>
                  <a:pt x="22703" y="665"/>
                </a:lnTo>
                <a:lnTo>
                  <a:pt x="22655" y="718"/>
                </a:lnTo>
                <a:lnTo>
                  <a:pt x="22614" y="773"/>
                </a:lnTo>
                <a:lnTo>
                  <a:pt x="22580" y="832"/>
                </a:lnTo>
                <a:lnTo>
                  <a:pt x="22565" y="862"/>
                </a:lnTo>
                <a:lnTo>
                  <a:pt x="22551" y="893"/>
                </a:lnTo>
                <a:lnTo>
                  <a:pt x="22541" y="926"/>
                </a:lnTo>
                <a:lnTo>
                  <a:pt x="22532" y="959"/>
                </a:lnTo>
                <a:lnTo>
                  <a:pt x="22526" y="992"/>
                </a:lnTo>
                <a:lnTo>
                  <a:pt x="22520" y="1025"/>
                </a:lnTo>
                <a:lnTo>
                  <a:pt x="22517" y="1096"/>
                </a:lnTo>
                <a:lnTo>
                  <a:pt x="22517" y="1108"/>
                </a:lnTo>
                <a:lnTo>
                  <a:pt x="22518" y="1178"/>
                </a:lnTo>
                <a:lnTo>
                  <a:pt x="22523" y="1213"/>
                </a:lnTo>
                <a:lnTo>
                  <a:pt x="22527" y="1247"/>
                </a:lnTo>
                <a:lnTo>
                  <a:pt x="22542" y="1310"/>
                </a:lnTo>
                <a:lnTo>
                  <a:pt x="22565" y="1372"/>
                </a:lnTo>
                <a:lnTo>
                  <a:pt x="22578" y="1402"/>
                </a:lnTo>
                <a:lnTo>
                  <a:pt x="22595" y="1430"/>
                </a:lnTo>
                <a:lnTo>
                  <a:pt x="22613" y="1457"/>
                </a:lnTo>
                <a:lnTo>
                  <a:pt x="22634" y="1484"/>
                </a:lnTo>
                <a:lnTo>
                  <a:pt x="22682" y="1537"/>
                </a:lnTo>
                <a:lnTo>
                  <a:pt x="22739" y="1586"/>
                </a:lnTo>
                <a:lnTo>
                  <a:pt x="22772" y="1610"/>
                </a:lnTo>
                <a:lnTo>
                  <a:pt x="22808" y="1633"/>
                </a:lnTo>
                <a:lnTo>
                  <a:pt x="22889" y="1678"/>
                </a:lnTo>
                <a:lnTo>
                  <a:pt x="22982" y="1721"/>
                </a:lnTo>
                <a:lnTo>
                  <a:pt x="23087" y="1763"/>
                </a:lnTo>
                <a:lnTo>
                  <a:pt x="23207" y="1802"/>
                </a:lnTo>
                <a:lnTo>
                  <a:pt x="23340" y="1841"/>
                </a:lnTo>
                <a:lnTo>
                  <a:pt x="23412" y="1861"/>
                </a:lnTo>
                <a:lnTo>
                  <a:pt x="23489" y="1880"/>
                </a:lnTo>
                <a:lnTo>
                  <a:pt x="23654" y="1918"/>
                </a:lnTo>
                <a:lnTo>
                  <a:pt x="23823" y="1957"/>
                </a:lnTo>
                <a:lnTo>
                  <a:pt x="23981" y="2000"/>
                </a:lnTo>
                <a:lnTo>
                  <a:pt x="24126" y="2047"/>
                </a:lnTo>
                <a:lnTo>
                  <a:pt x="24261" y="2098"/>
                </a:lnTo>
                <a:lnTo>
                  <a:pt x="24324" y="2123"/>
                </a:lnTo>
                <a:lnTo>
                  <a:pt x="24384" y="2152"/>
                </a:lnTo>
                <a:lnTo>
                  <a:pt x="24497" y="2212"/>
                </a:lnTo>
                <a:lnTo>
                  <a:pt x="24548" y="2242"/>
                </a:lnTo>
                <a:lnTo>
                  <a:pt x="24597" y="2275"/>
                </a:lnTo>
                <a:lnTo>
                  <a:pt x="24644" y="2309"/>
                </a:lnTo>
                <a:lnTo>
                  <a:pt x="24687" y="2344"/>
                </a:lnTo>
                <a:lnTo>
                  <a:pt x="24728" y="2380"/>
                </a:lnTo>
                <a:lnTo>
                  <a:pt x="24765" y="2417"/>
                </a:lnTo>
                <a:lnTo>
                  <a:pt x="24801" y="2456"/>
                </a:lnTo>
                <a:lnTo>
                  <a:pt x="24833" y="2497"/>
                </a:lnTo>
                <a:lnTo>
                  <a:pt x="24863" y="2539"/>
                </a:lnTo>
                <a:lnTo>
                  <a:pt x="24890" y="2581"/>
                </a:lnTo>
                <a:lnTo>
                  <a:pt x="24915" y="2626"/>
                </a:lnTo>
                <a:lnTo>
                  <a:pt x="24936" y="2672"/>
                </a:lnTo>
                <a:lnTo>
                  <a:pt x="24956" y="2719"/>
                </a:lnTo>
                <a:lnTo>
                  <a:pt x="24972" y="2768"/>
                </a:lnTo>
                <a:lnTo>
                  <a:pt x="24980" y="2794"/>
                </a:lnTo>
                <a:lnTo>
                  <a:pt x="24987" y="2819"/>
                </a:lnTo>
                <a:lnTo>
                  <a:pt x="24998" y="2870"/>
                </a:lnTo>
                <a:lnTo>
                  <a:pt x="25007" y="2924"/>
                </a:lnTo>
                <a:lnTo>
                  <a:pt x="25014" y="2980"/>
                </a:lnTo>
                <a:lnTo>
                  <a:pt x="25017" y="3037"/>
                </a:lnTo>
                <a:lnTo>
                  <a:pt x="25019" y="3097"/>
                </a:lnTo>
                <a:lnTo>
                  <a:pt x="25019" y="3109"/>
                </a:lnTo>
                <a:lnTo>
                  <a:pt x="25017" y="3175"/>
                </a:lnTo>
                <a:lnTo>
                  <a:pt x="25011" y="3239"/>
                </a:lnTo>
                <a:lnTo>
                  <a:pt x="25004" y="3302"/>
                </a:lnTo>
                <a:lnTo>
                  <a:pt x="24992" y="3364"/>
                </a:lnTo>
                <a:lnTo>
                  <a:pt x="24977" y="3424"/>
                </a:lnTo>
                <a:lnTo>
                  <a:pt x="24957" y="3482"/>
                </a:lnTo>
                <a:lnTo>
                  <a:pt x="24936" y="3539"/>
                </a:lnTo>
                <a:lnTo>
                  <a:pt x="24912" y="3593"/>
                </a:lnTo>
                <a:lnTo>
                  <a:pt x="24885" y="3647"/>
                </a:lnTo>
                <a:lnTo>
                  <a:pt x="24855" y="3698"/>
                </a:lnTo>
                <a:lnTo>
                  <a:pt x="24821" y="3748"/>
                </a:lnTo>
                <a:lnTo>
                  <a:pt x="24786" y="3794"/>
                </a:lnTo>
                <a:lnTo>
                  <a:pt x="24747" y="3841"/>
                </a:lnTo>
                <a:lnTo>
                  <a:pt x="24705" y="3884"/>
                </a:lnTo>
                <a:lnTo>
                  <a:pt x="24662" y="3926"/>
                </a:lnTo>
                <a:lnTo>
                  <a:pt x="24615" y="3965"/>
                </a:lnTo>
                <a:lnTo>
                  <a:pt x="24567" y="4003"/>
                </a:lnTo>
                <a:lnTo>
                  <a:pt x="24516" y="4037"/>
                </a:lnTo>
                <a:lnTo>
                  <a:pt x="24462" y="4070"/>
                </a:lnTo>
                <a:lnTo>
                  <a:pt x="24407" y="4102"/>
                </a:lnTo>
                <a:lnTo>
                  <a:pt x="24348" y="4130"/>
                </a:lnTo>
                <a:lnTo>
                  <a:pt x="24288" y="4157"/>
                </a:lnTo>
                <a:lnTo>
                  <a:pt x="24227" y="4181"/>
                </a:lnTo>
                <a:lnTo>
                  <a:pt x="24162" y="4202"/>
                </a:lnTo>
                <a:lnTo>
                  <a:pt x="24098" y="4222"/>
                </a:lnTo>
                <a:lnTo>
                  <a:pt x="24029" y="4238"/>
                </a:lnTo>
                <a:lnTo>
                  <a:pt x="23960" y="4253"/>
                </a:lnTo>
                <a:lnTo>
                  <a:pt x="23889" y="4265"/>
                </a:lnTo>
                <a:lnTo>
                  <a:pt x="23816" y="4274"/>
                </a:lnTo>
                <a:lnTo>
                  <a:pt x="23742" y="4280"/>
                </a:lnTo>
                <a:lnTo>
                  <a:pt x="23666" y="4285"/>
                </a:lnTo>
                <a:lnTo>
                  <a:pt x="23588" y="4286"/>
                </a:lnTo>
                <a:close/>
                <a:moveTo>
                  <a:pt x="1916" y="4274"/>
                </a:moveTo>
                <a:lnTo>
                  <a:pt x="1940" y="4274"/>
                </a:lnTo>
                <a:lnTo>
                  <a:pt x="1989" y="4271"/>
                </a:lnTo>
                <a:lnTo>
                  <a:pt x="2033" y="4261"/>
                </a:lnTo>
                <a:lnTo>
                  <a:pt x="2073" y="4244"/>
                </a:lnTo>
                <a:lnTo>
                  <a:pt x="2109" y="4220"/>
                </a:lnTo>
                <a:lnTo>
                  <a:pt x="2124" y="4207"/>
                </a:lnTo>
                <a:lnTo>
                  <a:pt x="2141" y="4192"/>
                </a:lnTo>
                <a:lnTo>
                  <a:pt x="2168" y="4159"/>
                </a:lnTo>
                <a:lnTo>
                  <a:pt x="2193" y="4121"/>
                </a:lnTo>
                <a:lnTo>
                  <a:pt x="2214" y="4078"/>
                </a:lnTo>
                <a:lnTo>
                  <a:pt x="2619" y="3146"/>
                </a:lnTo>
                <a:lnTo>
                  <a:pt x="3026" y="2215"/>
                </a:lnTo>
                <a:lnTo>
                  <a:pt x="3431" y="1283"/>
                </a:lnTo>
                <a:lnTo>
                  <a:pt x="3837" y="352"/>
                </a:lnTo>
                <a:lnTo>
                  <a:pt x="3851" y="307"/>
                </a:lnTo>
                <a:lnTo>
                  <a:pt x="3854" y="281"/>
                </a:lnTo>
                <a:lnTo>
                  <a:pt x="3855" y="256"/>
                </a:lnTo>
                <a:lnTo>
                  <a:pt x="3854" y="235"/>
                </a:lnTo>
                <a:lnTo>
                  <a:pt x="3851" y="212"/>
                </a:lnTo>
                <a:lnTo>
                  <a:pt x="3845" y="191"/>
                </a:lnTo>
                <a:lnTo>
                  <a:pt x="3837" y="170"/>
                </a:lnTo>
                <a:lnTo>
                  <a:pt x="3816" y="133"/>
                </a:lnTo>
                <a:lnTo>
                  <a:pt x="3788" y="98"/>
                </a:lnTo>
                <a:lnTo>
                  <a:pt x="3753" y="70"/>
                </a:lnTo>
                <a:lnTo>
                  <a:pt x="3734" y="59"/>
                </a:lnTo>
                <a:lnTo>
                  <a:pt x="3713" y="49"/>
                </a:lnTo>
                <a:lnTo>
                  <a:pt x="3692" y="41"/>
                </a:lnTo>
                <a:lnTo>
                  <a:pt x="3669" y="35"/>
                </a:lnTo>
                <a:lnTo>
                  <a:pt x="3621" y="31"/>
                </a:lnTo>
                <a:lnTo>
                  <a:pt x="3582" y="34"/>
                </a:lnTo>
                <a:lnTo>
                  <a:pt x="3545" y="44"/>
                </a:lnTo>
                <a:lnTo>
                  <a:pt x="3512" y="61"/>
                </a:lnTo>
                <a:lnTo>
                  <a:pt x="3480" y="82"/>
                </a:lnTo>
                <a:lnTo>
                  <a:pt x="3452" y="107"/>
                </a:lnTo>
                <a:lnTo>
                  <a:pt x="3426" y="136"/>
                </a:lnTo>
                <a:lnTo>
                  <a:pt x="3405" y="166"/>
                </a:lnTo>
                <a:lnTo>
                  <a:pt x="3387" y="197"/>
                </a:lnTo>
                <a:lnTo>
                  <a:pt x="3023" y="1063"/>
                </a:lnTo>
                <a:lnTo>
                  <a:pt x="2660" y="1928"/>
                </a:lnTo>
                <a:lnTo>
                  <a:pt x="2297" y="2794"/>
                </a:lnTo>
                <a:lnTo>
                  <a:pt x="1934" y="3661"/>
                </a:lnTo>
                <a:lnTo>
                  <a:pt x="1571" y="2797"/>
                </a:lnTo>
                <a:lnTo>
                  <a:pt x="1209" y="1934"/>
                </a:lnTo>
                <a:lnTo>
                  <a:pt x="846" y="1072"/>
                </a:lnTo>
                <a:lnTo>
                  <a:pt x="485" y="209"/>
                </a:lnTo>
                <a:lnTo>
                  <a:pt x="477" y="190"/>
                </a:lnTo>
                <a:lnTo>
                  <a:pt x="467" y="172"/>
                </a:lnTo>
                <a:lnTo>
                  <a:pt x="446" y="139"/>
                </a:lnTo>
                <a:lnTo>
                  <a:pt x="420" y="107"/>
                </a:lnTo>
                <a:lnTo>
                  <a:pt x="392" y="82"/>
                </a:lnTo>
                <a:lnTo>
                  <a:pt x="359" y="59"/>
                </a:lnTo>
                <a:lnTo>
                  <a:pt x="323" y="44"/>
                </a:lnTo>
                <a:lnTo>
                  <a:pt x="282" y="34"/>
                </a:lnTo>
                <a:lnTo>
                  <a:pt x="261" y="31"/>
                </a:lnTo>
                <a:lnTo>
                  <a:pt x="240" y="31"/>
                </a:lnTo>
                <a:lnTo>
                  <a:pt x="192" y="35"/>
                </a:lnTo>
                <a:lnTo>
                  <a:pt x="168" y="41"/>
                </a:lnTo>
                <a:lnTo>
                  <a:pt x="147" y="50"/>
                </a:lnTo>
                <a:lnTo>
                  <a:pt x="126" y="59"/>
                </a:lnTo>
                <a:lnTo>
                  <a:pt x="107" y="73"/>
                </a:lnTo>
                <a:lnTo>
                  <a:pt x="71" y="101"/>
                </a:lnTo>
                <a:lnTo>
                  <a:pt x="41" y="136"/>
                </a:lnTo>
                <a:lnTo>
                  <a:pt x="29" y="155"/>
                </a:lnTo>
                <a:lnTo>
                  <a:pt x="20" y="176"/>
                </a:lnTo>
                <a:lnTo>
                  <a:pt x="5" y="218"/>
                </a:lnTo>
                <a:lnTo>
                  <a:pt x="0" y="262"/>
                </a:lnTo>
                <a:lnTo>
                  <a:pt x="2" y="292"/>
                </a:lnTo>
                <a:lnTo>
                  <a:pt x="6" y="319"/>
                </a:lnTo>
                <a:lnTo>
                  <a:pt x="12" y="343"/>
                </a:lnTo>
                <a:lnTo>
                  <a:pt x="24" y="370"/>
                </a:lnTo>
                <a:lnTo>
                  <a:pt x="428" y="1297"/>
                </a:lnTo>
                <a:lnTo>
                  <a:pt x="831" y="2224"/>
                </a:lnTo>
                <a:lnTo>
                  <a:pt x="1235" y="3151"/>
                </a:lnTo>
                <a:lnTo>
                  <a:pt x="1640" y="4078"/>
                </a:lnTo>
                <a:lnTo>
                  <a:pt x="1661" y="4121"/>
                </a:lnTo>
                <a:lnTo>
                  <a:pt x="1685" y="4159"/>
                </a:lnTo>
                <a:lnTo>
                  <a:pt x="1712" y="4192"/>
                </a:lnTo>
                <a:lnTo>
                  <a:pt x="1745" y="4220"/>
                </a:lnTo>
                <a:lnTo>
                  <a:pt x="1781" y="4244"/>
                </a:lnTo>
                <a:lnTo>
                  <a:pt x="1821" y="4261"/>
                </a:lnTo>
                <a:lnTo>
                  <a:pt x="1866" y="4271"/>
                </a:lnTo>
                <a:lnTo>
                  <a:pt x="1890" y="4273"/>
                </a:lnTo>
                <a:lnTo>
                  <a:pt x="1916" y="4274"/>
                </a:lnTo>
                <a:close/>
                <a:moveTo>
                  <a:pt x="9218" y="31"/>
                </a:moveTo>
                <a:lnTo>
                  <a:pt x="9168" y="34"/>
                </a:lnTo>
                <a:lnTo>
                  <a:pt x="9123" y="44"/>
                </a:lnTo>
                <a:lnTo>
                  <a:pt x="9083" y="61"/>
                </a:lnTo>
                <a:lnTo>
                  <a:pt x="9063" y="71"/>
                </a:lnTo>
                <a:lnTo>
                  <a:pt x="9045" y="83"/>
                </a:lnTo>
                <a:lnTo>
                  <a:pt x="9029" y="97"/>
                </a:lnTo>
                <a:lnTo>
                  <a:pt x="9014" y="112"/>
                </a:lnTo>
                <a:lnTo>
                  <a:pt x="8985" y="146"/>
                </a:lnTo>
                <a:lnTo>
                  <a:pt x="8961" y="184"/>
                </a:lnTo>
                <a:lnTo>
                  <a:pt x="8942" y="227"/>
                </a:lnTo>
                <a:lnTo>
                  <a:pt x="8537" y="1154"/>
                </a:lnTo>
                <a:lnTo>
                  <a:pt x="8133" y="2081"/>
                </a:lnTo>
                <a:lnTo>
                  <a:pt x="7730" y="3008"/>
                </a:lnTo>
                <a:lnTo>
                  <a:pt x="7326" y="3935"/>
                </a:lnTo>
                <a:lnTo>
                  <a:pt x="7314" y="3961"/>
                </a:lnTo>
                <a:lnTo>
                  <a:pt x="7307" y="3986"/>
                </a:lnTo>
                <a:lnTo>
                  <a:pt x="7304" y="4013"/>
                </a:lnTo>
                <a:lnTo>
                  <a:pt x="7302" y="4042"/>
                </a:lnTo>
                <a:lnTo>
                  <a:pt x="7304" y="4064"/>
                </a:lnTo>
                <a:lnTo>
                  <a:pt x="7307" y="4087"/>
                </a:lnTo>
                <a:lnTo>
                  <a:pt x="7313" y="4108"/>
                </a:lnTo>
                <a:lnTo>
                  <a:pt x="7320" y="4129"/>
                </a:lnTo>
                <a:lnTo>
                  <a:pt x="7331" y="4148"/>
                </a:lnTo>
                <a:lnTo>
                  <a:pt x="7343" y="4168"/>
                </a:lnTo>
                <a:lnTo>
                  <a:pt x="7356" y="4186"/>
                </a:lnTo>
                <a:lnTo>
                  <a:pt x="7373" y="4202"/>
                </a:lnTo>
                <a:lnTo>
                  <a:pt x="7389" y="4219"/>
                </a:lnTo>
                <a:lnTo>
                  <a:pt x="7407" y="4232"/>
                </a:lnTo>
                <a:lnTo>
                  <a:pt x="7428" y="4244"/>
                </a:lnTo>
                <a:lnTo>
                  <a:pt x="7448" y="4255"/>
                </a:lnTo>
                <a:lnTo>
                  <a:pt x="7493" y="4270"/>
                </a:lnTo>
                <a:lnTo>
                  <a:pt x="7541" y="4274"/>
                </a:lnTo>
                <a:lnTo>
                  <a:pt x="7584" y="4271"/>
                </a:lnTo>
                <a:lnTo>
                  <a:pt x="7625" y="4261"/>
                </a:lnTo>
                <a:lnTo>
                  <a:pt x="7661" y="4244"/>
                </a:lnTo>
                <a:lnTo>
                  <a:pt x="7694" y="4223"/>
                </a:lnTo>
                <a:lnTo>
                  <a:pt x="7709" y="4210"/>
                </a:lnTo>
                <a:lnTo>
                  <a:pt x="7722" y="4196"/>
                </a:lnTo>
                <a:lnTo>
                  <a:pt x="7748" y="4166"/>
                </a:lnTo>
                <a:lnTo>
                  <a:pt x="7769" y="4133"/>
                </a:lnTo>
                <a:lnTo>
                  <a:pt x="7787" y="4096"/>
                </a:lnTo>
                <a:lnTo>
                  <a:pt x="8148" y="3232"/>
                </a:lnTo>
                <a:lnTo>
                  <a:pt x="8511" y="2369"/>
                </a:lnTo>
                <a:lnTo>
                  <a:pt x="8873" y="1505"/>
                </a:lnTo>
                <a:lnTo>
                  <a:pt x="9236" y="643"/>
                </a:lnTo>
                <a:lnTo>
                  <a:pt x="9599" y="1508"/>
                </a:lnTo>
                <a:lnTo>
                  <a:pt x="9962" y="2375"/>
                </a:lnTo>
                <a:lnTo>
                  <a:pt x="10325" y="3241"/>
                </a:lnTo>
                <a:lnTo>
                  <a:pt x="10689" y="4108"/>
                </a:lnTo>
                <a:lnTo>
                  <a:pt x="10707" y="4139"/>
                </a:lnTo>
                <a:lnTo>
                  <a:pt x="10728" y="4169"/>
                </a:lnTo>
                <a:lnTo>
                  <a:pt x="10754" y="4198"/>
                </a:lnTo>
                <a:lnTo>
                  <a:pt x="10782" y="4222"/>
                </a:lnTo>
                <a:lnTo>
                  <a:pt x="10812" y="4244"/>
                </a:lnTo>
                <a:lnTo>
                  <a:pt x="10847" y="4261"/>
                </a:lnTo>
                <a:lnTo>
                  <a:pt x="10884" y="4271"/>
                </a:lnTo>
                <a:lnTo>
                  <a:pt x="10904" y="4273"/>
                </a:lnTo>
                <a:lnTo>
                  <a:pt x="10923" y="4274"/>
                </a:lnTo>
                <a:lnTo>
                  <a:pt x="10971" y="4270"/>
                </a:lnTo>
                <a:lnTo>
                  <a:pt x="10994" y="4264"/>
                </a:lnTo>
                <a:lnTo>
                  <a:pt x="11015" y="4256"/>
                </a:lnTo>
                <a:lnTo>
                  <a:pt x="11055" y="4234"/>
                </a:lnTo>
                <a:lnTo>
                  <a:pt x="11090" y="4205"/>
                </a:lnTo>
                <a:lnTo>
                  <a:pt x="11117" y="4172"/>
                </a:lnTo>
                <a:lnTo>
                  <a:pt x="11129" y="4153"/>
                </a:lnTo>
                <a:lnTo>
                  <a:pt x="11139" y="4133"/>
                </a:lnTo>
                <a:lnTo>
                  <a:pt x="11147" y="4114"/>
                </a:lnTo>
                <a:lnTo>
                  <a:pt x="11151" y="4093"/>
                </a:lnTo>
                <a:lnTo>
                  <a:pt x="11157" y="4048"/>
                </a:lnTo>
                <a:lnTo>
                  <a:pt x="11156" y="4022"/>
                </a:lnTo>
                <a:lnTo>
                  <a:pt x="11153" y="3998"/>
                </a:lnTo>
                <a:lnTo>
                  <a:pt x="11139" y="3953"/>
                </a:lnTo>
                <a:lnTo>
                  <a:pt x="10733" y="3022"/>
                </a:lnTo>
                <a:lnTo>
                  <a:pt x="10328" y="2090"/>
                </a:lnTo>
                <a:lnTo>
                  <a:pt x="9921" y="1159"/>
                </a:lnTo>
                <a:lnTo>
                  <a:pt x="9516" y="227"/>
                </a:lnTo>
                <a:lnTo>
                  <a:pt x="9495" y="184"/>
                </a:lnTo>
                <a:lnTo>
                  <a:pt x="9470" y="146"/>
                </a:lnTo>
                <a:lnTo>
                  <a:pt x="9443" y="112"/>
                </a:lnTo>
                <a:lnTo>
                  <a:pt x="9410" y="83"/>
                </a:lnTo>
                <a:lnTo>
                  <a:pt x="9393" y="71"/>
                </a:lnTo>
                <a:lnTo>
                  <a:pt x="9375" y="61"/>
                </a:lnTo>
                <a:lnTo>
                  <a:pt x="9335" y="44"/>
                </a:lnTo>
                <a:lnTo>
                  <a:pt x="9290" y="34"/>
                </a:lnTo>
                <a:lnTo>
                  <a:pt x="9266" y="31"/>
                </a:lnTo>
                <a:lnTo>
                  <a:pt x="9242" y="31"/>
                </a:lnTo>
                <a:lnTo>
                  <a:pt x="9218" y="31"/>
                </a:lnTo>
                <a:close/>
                <a:moveTo>
                  <a:pt x="16518" y="31"/>
                </a:moveTo>
                <a:lnTo>
                  <a:pt x="16470" y="34"/>
                </a:lnTo>
                <a:lnTo>
                  <a:pt x="16425" y="44"/>
                </a:lnTo>
                <a:lnTo>
                  <a:pt x="16385" y="61"/>
                </a:lnTo>
                <a:lnTo>
                  <a:pt x="16365" y="71"/>
                </a:lnTo>
                <a:lnTo>
                  <a:pt x="16347" y="83"/>
                </a:lnTo>
                <a:lnTo>
                  <a:pt x="16331" y="97"/>
                </a:lnTo>
                <a:lnTo>
                  <a:pt x="16316" y="112"/>
                </a:lnTo>
                <a:lnTo>
                  <a:pt x="16287" y="146"/>
                </a:lnTo>
                <a:lnTo>
                  <a:pt x="16263" y="184"/>
                </a:lnTo>
                <a:lnTo>
                  <a:pt x="16244" y="227"/>
                </a:lnTo>
                <a:lnTo>
                  <a:pt x="15839" y="1154"/>
                </a:lnTo>
                <a:lnTo>
                  <a:pt x="15435" y="2081"/>
                </a:lnTo>
                <a:lnTo>
                  <a:pt x="15032" y="3008"/>
                </a:lnTo>
                <a:lnTo>
                  <a:pt x="14628" y="3935"/>
                </a:lnTo>
                <a:lnTo>
                  <a:pt x="14616" y="3961"/>
                </a:lnTo>
                <a:lnTo>
                  <a:pt x="14609" y="3986"/>
                </a:lnTo>
                <a:lnTo>
                  <a:pt x="14604" y="4013"/>
                </a:lnTo>
                <a:lnTo>
                  <a:pt x="14604" y="4042"/>
                </a:lnTo>
                <a:lnTo>
                  <a:pt x="14604" y="4064"/>
                </a:lnTo>
                <a:lnTo>
                  <a:pt x="14609" y="4087"/>
                </a:lnTo>
                <a:lnTo>
                  <a:pt x="14615" y="4108"/>
                </a:lnTo>
                <a:lnTo>
                  <a:pt x="14622" y="4129"/>
                </a:lnTo>
                <a:lnTo>
                  <a:pt x="14633" y="4148"/>
                </a:lnTo>
                <a:lnTo>
                  <a:pt x="14645" y="4168"/>
                </a:lnTo>
                <a:lnTo>
                  <a:pt x="14658" y="4186"/>
                </a:lnTo>
                <a:lnTo>
                  <a:pt x="14675" y="4202"/>
                </a:lnTo>
                <a:lnTo>
                  <a:pt x="14691" y="4219"/>
                </a:lnTo>
                <a:lnTo>
                  <a:pt x="14709" y="4232"/>
                </a:lnTo>
                <a:lnTo>
                  <a:pt x="14729" y="4244"/>
                </a:lnTo>
                <a:lnTo>
                  <a:pt x="14750" y="4255"/>
                </a:lnTo>
                <a:lnTo>
                  <a:pt x="14795" y="4270"/>
                </a:lnTo>
                <a:lnTo>
                  <a:pt x="14843" y="4274"/>
                </a:lnTo>
                <a:lnTo>
                  <a:pt x="14886" y="4271"/>
                </a:lnTo>
                <a:lnTo>
                  <a:pt x="14927" y="4261"/>
                </a:lnTo>
                <a:lnTo>
                  <a:pt x="14963" y="4244"/>
                </a:lnTo>
                <a:lnTo>
                  <a:pt x="14996" y="4223"/>
                </a:lnTo>
                <a:lnTo>
                  <a:pt x="15009" y="4210"/>
                </a:lnTo>
                <a:lnTo>
                  <a:pt x="15024" y="4196"/>
                </a:lnTo>
                <a:lnTo>
                  <a:pt x="15050" y="4166"/>
                </a:lnTo>
                <a:lnTo>
                  <a:pt x="15071" y="4133"/>
                </a:lnTo>
                <a:lnTo>
                  <a:pt x="15089" y="4096"/>
                </a:lnTo>
                <a:lnTo>
                  <a:pt x="15450" y="3232"/>
                </a:lnTo>
                <a:lnTo>
                  <a:pt x="15812" y="2369"/>
                </a:lnTo>
                <a:lnTo>
                  <a:pt x="16173" y="1505"/>
                </a:lnTo>
                <a:lnTo>
                  <a:pt x="16536" y="643"/>
                </a:lnTo>
                <a:lnTo>
                  <a:pt x="16899" y="1508"/>
                </a:lnTo>
                <a:lnTo>
                  <a:pt x="17264" y="2375"/>
                </a:lnTo>
                <a:lnTo>
                  <a:pt x="17627" y="3241"/>
                </a:lnTo>
                <a:lnTo>
                  <a:pt x="17991" y="4108"/>
                </a:lnTo>
                <a:lnTo>
                  <a:pt x="18009" y="4139"/>
                </a:lnTo>
                <a:lnTo>
                  <a:pt x="18030" y="4169"/>
                </a:lnTo>
                <a:lnTo>
                  <a:pt x="18056" y="4198"/>
                </a:lnTo>
                <a:lnTo>
                  <a:pt x="18083" y="4222"/>
                </a:lnTo>
                <a:lnTo>
                  <a:pt x="18114" y="4244"/>
                </a:lnTo>
                <a:lnTo>
                  <a:pt x="18149" y="4261"/>
                </a:lnTo>
                <a:lnTo>
                  <a:pt x="18186" y="4271"/>
                </a:lnTo>
                <a:lnTo>
                  <a:pt x="18204" y="4273"/>
                </a:lnTo>
                <a:lnTo>
                  <a:pt x="18225" y="4274"/>
                </a:lnTo>
                <a:lnTo>
                  <a:pt x="18273" y="4270"/>
                </a:lnTo>
                <a:lnTo>
                  <a:pt x="18296" y="4264"/>
                </a:lnTo>
                <a:lnTo>
                  <a:pt x="18317" y="4256"/>
                </a:lnTo>
                <a:lnTo>
                  <a:pt x="18357" y="4234"/>
                </a:lnTo>
                <a:lnTo>
                  <a:pt x="18390" y="4205"/>
                </a:lnTo>
                <a:lnTo>
                  <a:pt x="18419" y="4172"/>
                </a:lnTo>
                <a:lnTo>
                  <a:pt x="18431" y="4153"/>
                </a:lnTo>
                <a:lnTo>
                  <a:pt x="18440" y="4133"/>
                </a:lnTo>
                <a:lnTo>
                  <a:pt x="18447" y="4114"/>
                </a:lnTo>
                <a:lnTo>
                  <a:pt x="18453" y="4093"/>
                </a:lnTo>
                <a:lnTo>
                  <a:pt x="18458" y="4048"/>
                </a:lnTo>
                <a:lnTo>
                  <a:pt x="18458" y="4022"/>
                </a:lnTo>
                <a:lnTo>
                  <a:pt x="18453" y="3998"/>
                </a:lnTo>
                <a:lnTo>
                  <a:pt x="18440" y="3953"/>
                </a:lnTo>
                <a:lnTo>
                  <a:pt x="18033" y="3022"/>
                </a:lnTo>
                <a:lnTo>
                  <a:pt x="17628" y="2090"/>
                </a:lnTo>
                <a:lnTo>
                  <a:pt x="17223" y="1159"/>
                </a:lnTo>
                <a:lnTo>
                  <a:pt x="16818" y="227"/>
                </a:lnTo>
                <a:lnTo>
                  <a:pt x="16797" y="184"/>
                </a:lnTo>
                <a:lnTo>
                  <a:pt x="16772" y="146"/>
                </a:lnTo>
                <a:lnTo>
                  <a:pt x="16743" y="112"/>
                </a:lnTo>
                <a:lnTo>
                  <a:pt x="16712" y="83"/>
                </a:lnTo>
                <a:lnTo>
                  <a:pt x="16695" y="71"/>
                </a:lnTo>
                <a:lnTo>
                  <a:pt x="16676" y="61"/>
                </a:lnTo>
                <a:lnTo>
                  <a:pt x="16637" y="44"/>
                </a:lnTo>
                <a:lnTo>
                  <a:pt x="16592" y="34"/>
                </a:lnTo>
                <a:lnTo>
                  <a:pt x="16568" y="31"/>
                </a:lnTo>
                <a:lnTo>
                  <a:pt x="16542" y="31"/>
                </a:lnTo>
                <a:lnTo>
                  <a:pt x="16518" y="31"/>
                </a:lnTo>
                <a:close/>
                <a:moveTo>
                  <a:pt x="30368" y="31"/>
                </a:moveTo>
                <a:lnTo>
                  <a:pt x="30318" y="34"/>
                </a:lnTo>
                <a:lnTo>
                  <a:pt x="30273" y="44"/>
                </a:lnTo>
                <a:lnTo>
                  <a:pt x="30233" y="61"/>
                </a:lnTo>
                <a:lnTo>
                  <a:pt x="30213" y="71"/>
                </a:lnTo>
                <a:lnTo>
                  <a:pt x="30197" y="83"/>
                </a:lnTo>
                <a:lnTo>
                  <a:pt x="30180" y="97"/>
                </a:lnTo>
                <a:lnTo>
                  <a:pt x="30164" y="112"/>
                </a:lnTo>
                <a:lnTo>
                  <a:pt x="30137" y="146"/>
                </a:lnTo>
                <a:lnTo>
                  <a:pt x="30113" y="184"/>
                </a:lnTo>
                <a:lnTo>
                  <a:pt x="30092" y="227"/>
                </a:lnTo>
                <a:lnTo>
                  <a:pt x="29687" y="1154"/>
                </a:lnTo>
                <a:lnTo>
                  <a:pt x="29283" y="2081"/>
                </a:lnTo>
                <a:lnTo>
                  <a:pt x="28880" y="3008"/>
                </a:lnTo>
                <a:lnTo>
                  <a:pt x="28476" y="3935"/>
                </a:lnTo>
                <a:lnTo>
                  <a:pt x="28464" y="3961"/>
                </a:lnTo>
                <a:lnTo>
                  <a:pt x="28458" y="3986"/>
                </a:lnTo>
                <a:lnTo>
                  <a:pt x="28454" y="4013"/>
                </a:lnTo>
                <a:lnTo>
                  <a:pt x="28452" y="4042"/>
                </a:lnTo>
                <a:lnTo>
                  <a:pt x="28454" y="4064"/>
                </a:lnTo>
                <a:lnTo>
                  <a:pt x="28457" y="4087"/>
                </a:lnTo>
                <a:lnTo>
                  <a:pt x="28463" y="4108"/>
                </a:lnTo>
                <a:lnTo>
                  <a:pt x="28472" y="4129"/>
                </a:lnTo>
                <a:lnTo>
                  <a:pt x="28481" y="4148"/>
                </a:lnTo>
                <a:lnTo>
                  <a:pt x="28493" y="4168"/>
                </a:lnTo>
                <a:lnTo>
                  <a:pt x="28508" y="4186"/>
                </a:lnTo>
                <a:lnTo>
                  <a:pt x="28523" y="4202"/>
                </a:lnTo>
                <a:lnTo>
                  <a:pt x="28539" y="4219"/>
                </a:lnTo>
                <a:lnTo>
                  <a:pt x="28559" y="4232"/>
                </a:lnTo>
                <a:lnTo>
                  <a:pt x="28578" y="4244"/>
                </a:lnTo>
                <a:lnTo>
                  <a:pt x="28599" y="4255"/>
                </a:lnTo>
                <a:lnTo>
                  <a:pt x="28644" y="4270"/>
                </a:lnTo>
                <a:lnTo>
                  <a:pt x="28692" y="4274"/>
                </a:lnTo>
                <a:lnTo>
                  <a:pt x="28734" y="4271"/>
                </a:lnTo>
                <a:lnTo>
                  <a:pt x="28775" y="4261"/>
                </a:lnTo>
                <a:lnTo>
                  <a:pt x="28811" y="4244"/>
                </a:lnTo>
                <a:lnTo>
                  <a:pt x="28844" y="4223"/>
                </a:lnTo>
                <a:lnTo>
                  <a:pt x="28859" y="4210"/>
                </a:lnTo>
                <a:lnTo>
                  <a:pt x="28872" y="4196"/>
                </a:lnTo>
                <a:lnTo>
                  <a:pt x="28898" y="4166"/>
                </a:lnTo>
                <a:lnTo>
                  <a:pt x="28919" y="4133"/>
                </a:lnTo>
                <a:lnTo>
                  <a:pt x="28937" y="4096"/>
                </a:lnTo>
                <a:lnTo>
                  <a:pt x="29298" y="3232"/>
                </a:lnTo>
                <a:lnTo>
                  <a:pt x="29661" y="2369"/>
                </a:lnTo>
                <a:lnTo>
                  <a:pt x="30023" y="1505"/>
                </a:lnTo>
                <a:lnTo>
                  <a:pt x="30386" y="643"/>
                </a:lnTo>
                <a:lnTo>
                  <a:pt x="30749" y="1508"/>
                </a:lnTo>
                <a:lnTo>
                  <a:pt x="31112" y="2375"/>
                </a:lnTo>
                <a:lnTo>
                  <a:pt x="31475" y="3241"/>
                </a:lnTo>
                <a:lnTo>
                  <a:pt x="31839" y="4108"/>
                </a:lnTo>
                <a:lnTo>
                  <a:pt x="31857" y="4139"/>
                </a:lnTo>
                <a:lnTo>
                  <a:pt x="31878" y="4169"/>
                </a:lnTo>
                <a:lnTo>
                  <a:pt x="31904" y="4198"/>
                </a:lnTo>
                <a:lnTo>
                  <a:pt x="31932" y="4222"/>
                </a:lnTo>
                <a:lnTo>
                  <a:pt x="31964" y="4244"/>
                </a:lnTo>
                <a:lnTo>
                  <a:pt x="31997" y="4261"/>
                </a:lnTo>
                <a:lnTo>
                  <a:pt x="32034" y="4271"/>
                </a:lnTo>
                <a:lnTo>
                  <a:pt x="32054" y="4273"/>
                </a:lnTo>
                <a:lnTo>
                  <a:pt x="32073" y="4274"/>
                </a:lnTo>
                <a:lnTo>
                  <a:pt x="32121" y="4270"/>
                </a:lnTo>
                <a:lnTo>
                  <a:pt x="32144" y="4264"/>
                </a:lnTo>
                <a:lnTo>
                  <a:pt x="32165" y="4256"/>
                </a:lnTo>
                <a:lnTo>
                  <a:pt x="32205" y="4234"/>
                </a:lnTo>
                <a:lnTo>
                  <a:pt x="32240" y="4205"/>
                </a:lnTo>
                <a:lnTo>
                  <a:pt x="32268" y="4172"/>
                </a:lnTo>
                <a:lnTo>
                  <a:pt x="32279" y="4153"/>
                </a:lnTo>
                <a:lnTo>
                  <a:pt x="32289" y="4133"/>
                </a:lnTo>
                <a:lnTo>
                  <a:pt x="32297" y="4114"/>
                </a:lnTo>
                <a:lnTo>
                  <a:pt x="32303" y="4093"/>
                </a:lnTo>
                <a:lnTo>
                  <a:pt x="32307" y="4048"/>
                </a:lnTo>
                <a:lnTo>
                  <a:pt x="32306" y="4022"/>
                </a:lnTo>
                <a:lnTo>
                  <a:pt x="32303" y="3998"/>
                </a:lnTo>
                <a:lnTo>
                  <a:pt x="32289" y="3953"/>
                </a:lnTo>
                <a:lnTo>
                  <a:pt x="31883" y="3022"/>
                </a:lnTo>
                <a:lnTo>
                  <a:pt x="31478" y="2090"/>
                </a:lnTo>
                <a:lnTo>
                  <a:pt x="31071" y="1159"/>
                </a:lnTo>
                <a:lnTo>
                  <a:pt x="30666" y="227"/>
                </a:lnTo>
                <a:lnTo>
                  <a:pt x="30645" y="184"/>
                </a:lnTo>
                <a:lnTo>
                  <a:pt x="30621" y="146"/>
                </a:lnTo>
                <a:lnTo>
                  <a:pt x="30593" y="112"/>
                </a:lnTo>
                <a:lnTo>
                  <a:pt x="30561" y="83"/>
                </a:lnTo>
                <a:lnTo>
                  <a:pt x="30543" y="71"/>
                </a:lnTo>
                <a:lnTo>
                  <a:pt x="30525" y="61"/>
                </a:lnTo>
                <a:lnTo>
                  <a:pt x="30485" y="44"/>
                </a:lnTo>
                <a:lnTo>
                  <a:pt x="30441" y="34"/>
                </a:lnTo>
                <a:lnTo>
                  <a:pt x="30417" y="31"/>
                </a:lnTo>
                <a:lnTo>
                  <a:pt x="30392" y="31"/>
                </a:lnTo>
                <a:lnTo>
                  <a:pt x="30368" y="31"/>
                </a:lnTo>
                <a:close/>
                <a:moveTo>
                  <a:pt x="36018" y="4277"/>
                </a:moveTo>
                <a:lnTo>
                  <a:pt x="36045" y="4276"/>
                </a:lnTo>
                <a:lnTo>
                  <a:pt x="36071" y="4273"/>
                </a:lnTo>
                <a:lnTo>
                  <a:pt x="36096" y="4265"/>
                </a:lnTo>
                <a:lnTo>
                  <a:pt x="36120" y="4256"/>
                </a:lnTo>
                <a:lnTo>
                  <a:pt x="36143" y="4246"/>
                </a:lnTo>
                <a:lnTo>
                  <a:pt x="36165" y="4232"/>
                </a:lnTo>
                <a:lnTo>
                  <a:pt x="36204" y="4201"/>
                </a:lnTo>
                <a:lnTo>
                  <a:pt x="36221" y="4181"/>
                </a:lnTo>
                <a:lnTo>
                  <a:pt x="36236" y="4162"/>
                </a:lnTo>
                <a:lnTo>
                  <a:pt x="36249" y="4139"/>
                </a:lnTo>
                <a:lnTo>
                  <a:pt x="36261" y="4117"/>
                </a:lnTo>
                <a:lnTo>
                  <a:pt x="36269" y="4093"/>
                </a:lnTo>
                <a:lnTo>
                  <a:pt x="36276" y="4067"/>
                </a:lnTo>
                <a:lnTo>
                  <a:pt x="36279" y="4042"/>
                </a:lnTo>
                <a:lnTo>
                  <a:pt x="36281" y="4015"/>
                </a:lnTo>
                <a:lnTo>
                  <a:pt x="36279" y="3988"/>
                </a:lnTo>
                <a:lnTo>
                  <a:pt x="36278" y="3974"/>
                </a:lnTo>
                <a:lnTo>
                  <a:pt x="36276" y="3961"/>
                </a:lnTo>
                <a:lnTo>
                  <a:pt x="36269" y="3935"/>
                </a:lnTo>
                <a:lnTo>
                  <a:pt x="36261" y="3911"/>
                </a:lnTo>
                <a:lnTo>
                  <a:pt x="36249" y="3889"/>
                </a:lnTo>
                <a:lnTo>
                  <a:pt x="36236" y="3866"/>
                </a:lnTo>
                <a:lnTo>
                  <a:pt x="36204" y="3827"/>
                </a:lnTo>
                <a:lnTo>
                  <a:pt x="36185" y="3811"/>
                </a:lnTo>
                <a:lnTo>
                  <a:pt x="36165" y="3796"/>
                </a:lnTo>
                <a:lnTo>
                  <a:pt x="36143" y="3782"/>
                </a:lnTo>
                <a:lnTo>
                  <a:pt x="36120" y="3772"/>
                </a:lnTo>
                <a:lnTo>
                  <a:pt x="36096" y="3763"/>
                </a:lnTo>
                <a:lnTo>
                  <a:pt x="36071" y="3755"/>
                </a:lnTo>
                <a:lnTo>
                  <a:pt x="36045" y="3752"/>
                </a:lnTo>
                <a:lnTo>
                  <a:pt x="36018" y="3751"/>
                </a:lnTo>
                <a:lnTo>
                  <a:pt x="35991" y="3752"/>
                </a:lnTo>
                <a:lnTo>
                  <a:pt x="35964" y="3755"/>
                </a:lnTo>
                <a:lnTo>
                  <a:pt x="35939" y="3763"/>
                </a:lnTo>
                <a:lnTo>
                  <a:pt x="35915" y="3772"/>
                </a:lnTo>
                <a:lnTo>
                  <a:pt x="35892" y="3782"/>
                </a:lnTo>
                <a:lnTo>
                  <a:pt x="35870" y="3796"/>
                </a:lnTo>
                <a:lnTo>
                  <a:pt x="35831" y="3827"/>
                </a:lnTo>
                <a:lnTo>
                  <a:pt x="35814" y="3847"/>
                </a:lnTo>
                <a:lnTo>
                  <a:pt x="35799" y="3866"/>
                </a:lnTo>
                <a:lnTo>
                  <a:pt x="35786" y="3889"/>
                </a:lnTo>
                <a:lnTo>
                  <a:pt x="35775" y="3911"/>
                </a:lnTo>
                <a:lnTo>
                  <a:pt x="35766" y="3935"/>
                </a:lnTo>
                <a:lnTo>
                  <a:pt x="35759" y="3961"/>
                </a:lnTo>
                <a:lnTo>
                  <a:pt x="35756" y="3988"/>
                </a:lnTo>
                <a:lnTo>
                  <a:pt x="35754" y="4015"/>
                </a:lnTo>
                <a:lnTo>
                  <a:pt x="35756" y="4042"/>
                </a:lnTo>
                <a:lnTo>
                  <a:pt x="35757" y="4054"/>
                </a:lnTo>
                <a:lnTo>
                  <a:pt x="35759" y="4067"/>
                </a:lnTo>
                <a:lnTo>
                  <a:pt x="35766" y="4093"/>
                </a:lnTo>
                <a:lnTo>
                  <a:pt x="35775" y="4117"/>
                </a:lnTo>
                <a:lnTo>
                  <a:pt x="35786" y="4139"/>
                </a:lnTo>
                <a:lnTo>
                  <a:pt x="35799" y="4162"/>
                </a:lnTo>
                <a:lnTo>
                  <a:pt x="35831" y="4201"/>
                </a:lnTo>
                <a:lnTo>
                  <a:pt x="35850" y="4217"/>
                </a:lnTo>
                <a:lnTo>
                  <a:pt x="35870" y="4232"/>
                </a:lnTo>
                <a:lnTo>
                  <a:pt x="35892" y="4246"/>
                </a:lnTo>
                <a:lnTo>
                  <a:pt x="35915" y="4256"/>
                </a:lnTo>
                <a:lnTo>
                  <a:pt x="35939" y="4265"/>
                </a:lnTo>
                <a:lnTo>
                  <a:pt x="35964" y="4273"/>
                </a:lnTo>
                <a:lnTo>
                  <a:pt x="35991" y="4276"/>
                </a:lnTo>
                <a:lnTo>
                  <a:pt x="36018" y="427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accent1"/>
              </a:solidFill>
            </a:endParaRPr>
          </a:p>
        </p:txBody>
      </p:sp>
      <p:pic>
        <p:nvPicPr>
          <p:cNvPr id="3" name="Picture 2" descr="A group of houses with solar panels&#10;&#10;Description automatically generated">
            <a:extLst>
              <a:ext uri="{FF2B5EF4-FFF2-40B4-BE49-F238E27FC236}">
                <a16:creationId xmlns:a16="http://schemas.microsoft.com/office/drawing/2014/main" id="{16A772B5-7B9C-581D-BCD2-659A6E554C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549000"/>
            <a:ext cx="57600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6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va ja teksti_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blue and white building with solar panels on top&#10;&#10;Description automatically generated">
            <a:extLst>
              <a:ext uri="{FF2B5EF4-FFF2-40B4-BE49-F238E27FC236}">
                <a16:creationId xmlns:a16="http://schemas.microsoft.com/office/drawing/2014/main" id="{B122A4F2-71D6-AFC3-D677-5B2F11A6E8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40" y="767285"/>
            <a:ext cx="5760000" cy="5760000"/>
          </a:xfrm>
          <a:prstGeom prst="rect">
            <a:avLst/>
          </a:prstGeom>
        </p:spPr>
      </p:pic>
      <p:pic>
        <p:nvPicPr>
          <p:cNvPr id="24" name="Picture 23" descr="A blue light bulb and lightning bolt on a black background&#10;&#10;Description automatically generated">
            <a:extLst>
              <a:ext uri="{FF2B5EF4-FFF2-40B4-BE49-F238E27FC236}">
                <a16:creationId xmlns:a16="http://schemas.microsoft.com/office/drawing/2014/main" id="{5C894810-019F-0F0D-16FD-0C0AD928605C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875" y="0"/>
            <a:ext cx="2942805" cy="2942805"/>
          </a:xfrm>
          <a:prstGeom prst="rect">
            <a:avLst/>
          </a:prstGeom>
        </p:spPr>
      </p:pic>
      <p:sp>
        <p:nvSpPr>
          <p:cNvPr id="17" name="Freeform 7">
            <a:extLst>
              <a:ext uri="{FF2B5EF4-FFF2-40B4-BE49-F238E27FC236}">
                <a16:creationId xmlns:a16="http://schemas.microsoft.com/office/drawing/2014/main" id="{DDA751DB-52D3-459B-9E3A-82E83887AE16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9480640" y="6246543"/>
            <a:ext cx="2376000" cy="280742"/>
          </a:xfrm>
          <a:custGeom>
            <a:avLst/>
            <a:gdLst>
              <a:gd name="T0" fmla="*/ 22454 w 36281"/>
              <a:gd name="T1" fmla="*/ 4021 h 4286"/>
              <a:gd name="T2" fmla="*/ 21918 w 36281"/>
              <a:gd name="T3" fmla="*/ 3604 h 4286"/>
              <a:gd name="T4" fmla="*/ 22094 w 36281"/>
              <a:gd name="T5" fmla="*/ 3322 h 4286"/>
              <a:gd name="T6" fmla="*/ 22658 w 36281"/>
              <a:gd name="T7" fmla="*/ 3632 h 4286"/>
              <a:gd name="T8" fmla="*/ 23606 w 36281"/>
              <a:gd name="T9" fmla="*/ 3865 h 4286"/>
              <a:gd name="T10" fmla="*/ 24342 w 36281"/>
              <a:gd name="T11" fmla="*/ 3614 h 4286"/>
              <a:gd name="T12" fmla="*/ 24540 w 36281"/>
              <a:gd name="T13" fmla="*/ 3155 h 4286"/>
              <a:gd name="T14" fmla="*/ 24326 w 36281"/>
              <a:gd name="T15" fmla="*/ 2672 h 4286"/>
              <a:gd name="T16" fmla="*/ 22962 w 36281"/>
              <a:gd name="T17" fmla="*/ 2222 h 4286"/>
              <a:gd name="T18" fmla="*/ 22235 w 36281"/>
              <a:gd name="T19" fmla="*/ 1775 h 4286"/>
              <a:gd name="T20" fmla="*/ 22044 w 36281"/>
              <a:gd name="T21" fmla="*/ 1148 h 4286"/>
              <a:gd name="T22" fmla="*/ 22235 w 36281"/>
              <a:gd name="T23" fmla="*/ 535 h 4286"/>
              <a:gd name="T24" fmla="*/ 22808 w 36281"/>
              <a:gd name="T25" fmla="*/ 107 h 4286"/>
              <a:gd name="T26" fmla="*/ 23715 w 36281"/>
              <a:gd name="T27" fmla="*/ 14 h 4286"/>
              <a:gd name="T28" fmla="*/ 24684 w 36281"/>
              <a:gd name="T29" fmla="*/ 361 h 4286"/>
              <a:gd name="T30" fmla="*/ 24848 w 36281"/>
              <a:gd name="T31" fmla="*/ 668 h 4286"/>
              <a:gd name="T32" fmla="*/ 24557 w 36281"/>
              <a:gd name="T33" fmla="*/ 818 h 4286"/>
              <a:gd name="T34" fmla="*/ 23693 w 36281"/>
              <a:gd name="T35" fmla="*/ 443 h 4286"/>
              <a:gd name="T36" fmla="*/ 22820 w 36281"/>
              <a:gd name="T37" fmla="*/ 575 h 4286"/>
              <a:gd name="T38" fmla="*/ 22517 w 36281"/>
              <a:gd name="T39" fmla="*/ 1096 h 4286"/>
              <a:gd name="T40" fmla="*/ 22739 w 36281"/>
              <a:gd name="T41" fmla="*/ 1586 h 4286"/>
              <a:gd name="T42" fmla="*/ 23981 w 36281"/>
              <a:gd name="T43" fmla="*/ 2000 h 4286"/>
              <a:gd name="T44" fmla="*/ 24801 w 36281"/>
              <a:gd name="T45" fmla="*/ 2456 h 4286"/>
              <a:gd name="T46" fmla="*/ 25014 w 36281"/>
              <a:gd name="T47" fmla="*/ 2980 h 4286"/>
              <a:gd name="T48" fmla="*/ 24885 w 36281"/>
              <a:gd name="T49" fmla="*/ 3647 h 4286"/>
              <a:gd name="T50" fmla="*/ 24348 w 36281"/>
              <a:gd name="T51" fmla="*/ 4130 h 4286"/>
              <a:gd name="T52" fmla="*/ 1916 w 36281"/>
              <a:gd name="T53" fmla="*/ 4274 h 4286"/>
              <a:gd name="T54" fmla="*/ 3026 w 36281"/>
              <a:gd name="T55" fmla="*/ 2215 h 4286"/>
              <a:gd name="T56" fmla="*/ 3753 w 36281"/>
              <a:gd name="T57" fmla="*/ 70 h 4286"/>
              <a:gd name="T58" fmla="*/ 3405 w 36281"/>
              <a:gd name="T59" fmla="*/ 166 h 4286"/>
              <a:gd name="T60" fmla="*/ 446 w 36281"/>
              <a:gd name="T61" fmla="*/ 139 h 4286"/>
              <a:gd name="T62" fmla="*/ 107 w 36281"/>
              <a:gd name="T63" fmla="*/ 73 h 4286"/>
              <a:gd name="T64" fmla="*/ 831 w 36281"/>
              <a:gd name="T65" fmla="*/ 2224 h 4286"/>
              <a:gd name="T66" fmla="*/ 9218 w 36281"/>
              <a:gd name="T67" fmla="*/ 31 h 4286"/>
              <a:gd name="T68" fmla="*/ 8133 w 36281"/>
              <a:gd name="T69" fmla="*/ 2081 h 4286"/>
              <a:gd name="T70" fmla="*/ 7343 w 36281"/>
              <a:gd name="T71" fmla="*/ 4168 h 4286"/>
              <a:gd name="T72" fmla="*/ 7694 w 36281"/>
              <a:gd name="T73" fmla="*/ 4223 h 4286"/>
              <a:gd name="T74" fmla="*/ 10325 w 36281"/>
              <a:gd name="T75" fmla="*/ 3241 h 4286"/>
              <a:gd name="T76" fmla="*/ 10994 w 36281"/>
              <a:gd name="T77" fmla="*/ 4264 h 4286"/>
              <a:gd name="T78" fmla="*/ 11139 w 36281"/>
              <a:gd name="T79" fmla="*/ 3953 h 4286"/>
              <a:gd name="T80" fmla="*/ 9290 w 36281"/>
              <a:gd name="T81" fmla="*/ 34 h 4286"/>
              <a:gd name="T82" fmla="*/ 16287 w 36281"/>
              <a:gd name="T83" fmla="*/ 146 h 4286"/>
              <a:gd name="T84" fmla="*/ 14609 w 36281"/>
              <a:gd name="T85" fmla="*/ 4087 h 4286"/>
              <a:gd name="T86" fmla="*/ 14843 w 36281"/>
              <a:gd name="T87" fmla="*/ 4274 h 4286"/>
              <a:gd name="T88" fmla="*/ 16173 w 36281"/>
              <a:gd name="T89" fmla="*/ 1505 h 4286"/>
              <a:gd name="T90" fmla="*/ 18186 w 36281"/>
              <a:gd name="T91" fmla="*/ 4271 h 4286"/>
              <a:gd name="T92" fmla="*/ 18453 w 36281"/>
              <a:gd name="T93" fmla="*/ 4093 h 4286"/>
              <a:gd name="T94" fmla="*/ 16712 w 36281"/>
              <a:gd name="T95" fmla="*/ 83 h 4286"/>
              <a:gd name="T96" fmla="*/ 30213 w 36281"/>
              <a:gd name="T97" fmla="*/ 71 h 4286"/>
              <a:gd name="T98" fmla="*/ 28458 w 36281"/>
              <a:gd name="T99" fmla="*/ 3986 h 4286"/>
              <a:gd name="T100" fmla="*/ 28559 w 36281"/>
              <a:gd name="T101" fmla="*/ 4232 h 4286"/>
              <a:gd name="T102" fmla="*/ 28919 w 36281"/>
              <a:gd name="T103" fmla="*/ 4133 h 4286"/>
              <a:gd name="T104" fmla="*/ 31904 w 36281"/>
              <a:gd name="T105" fmla="*/ 4198 h 4286"/>
              <a:gd name="T106" fmla="*/ 32268 w 36281"/>
              <a:gd name="T107" fmla="*/ 4172 h 4286"/>
              <a:gd name="T108" fmla="*/ 30666 w 36281"/>
              <a:gd name="T109" fmla="*/ 227 h 4286"/>
              <a:gd name="T110" fmla="*/ 36018 w 36281"/>
              <a:gd name="T111" fmla="*/ 4277 h 4286"/>
              <a:gd name="T112" fmla="*/ 36269 w 36281"/>
              <a:gd name="T113" fmla="*/ 4093 h 4286"/>
              <a:gd name="T114" fmla="*/ 36185 w 36281"/>
              <a:gd name="T115" fmla="*/ 3811 h 4286"/>
              <a:gd name="T116" fmla="*/ 35892 w 36281"/>
              <a:gd name="T117" fmla="*/ 3782 h 4286"/>
              <a:gd name="T118" fmla="*/ 35757 w 36281"/>
              <a:gd name="T119" fmla="*/ 4054 h 4286"/>
              <a:gd name="T120" fmla="*/ 35964 w 36281"/>
              <a:gd name="T121" fmla="*/ 4273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281" h="4286">
                <a:moveTo>
                  <a:pt x="23588" y="4286"/>
                </a:moveTo>
                <a:lnTo>
                  <a:pt x="23475" y="4285"/>
                </a:lnTo>
                <a:lnTo>
                  <a:pt x="23364" y="4277"/>
                </a:lnTo>
                <a:lnTo>
                  <a:pt x="23255" y="4267"/>
                </a:lnTo>
                <a:lnTo>
                  <a:pt x="23148" y="4250"/>
                </a:lnTo>
                <a:lnTo>
                  <a:pt x="23043" y="4231"/>
                </a:lnTo>
                <a:lnTo>
                  <a:pt x="22941" y="4207"/>
                </a:lnTo>
                <a:lnTo>
                  <a:pt x="22841" y="4178"/>
                </a:lnTo>
                <a:lnTo>
                  <a:pt x="22742" y="4145"/>
                </a:lnTo>
                <a:lnTo>
                  <a:pt x="22644" y="4108"/>
                </a:lnTo>
                <a:lnTo>
                  <a:pt x="22548" y="4066"/>
                </a:lnTo>
                <a:lnTo>
                  <a:pt x="22454" y="4021"/>
                </a:lnTo>
                <a:lnTo>
                  <a:pt x="22361" y="3970"/>
                </a:lnTo>
                <a:lnTo>
                  <a:pt x="22269" y="3916"/>
                </a:lnTo>
                <a:lnTo>
                  <a:pt x="22179" y="3857"/>
                </a:lnTo>
                <a:lnTo>
                  <a:pt x="22134" y="3826"/>
                </a:lnTo>
                <a:lnTo>
                  <a:pt x="22091" y="3794"/>
                </a:lnTo>
                <a:lnTo>
                  <a:pt x="22002" y="3727"/>
                </a:lnTo>
                <a:lnTo>
                  <a:pt x="21983" y="3713"/>
                </a:lnTo>
                <a:lnTo>
                  <a:pt x="21966" y="3695"/>
                </a:lnTo>
                <a:lnTo>
                  <a:pt x="21950" y="3676"/>
                </a:lnTo>
                <a:lnTo>
                  <a:pt x="21938" y="3653"/>
                </a:lnTo>
                <a:lnTo>
                  <a:pt x="21927" y="3629"/>
                </a:lnTo>
                <a:lnTo>
                  <a:pt x="21918" y="3604"/>
                </a:lnTo>
                <a:lnTo>
                  <a:pt x="21914" y="3577"/>
                </a:lnTo>
                <a:lnTo>
                  <a:pt x="21912" y="3548"/>
                </a:lnTo>
                <a:lnTo>
                  <a:pt x="21914" y="3524"/>
                </a:lnTo>
                <a:lnTo>
                  <a:pt x="21917" y="3502"/>
                </a:lnTo>
                <a:lnTo>
                  <a:pt x="21923" y="3479"/>
                </a:lnTo>
                <a:lnTo>
                  <a:pt x="21930" y="3457"/>
                </a:lnTo>
                <a:lnTo>
                  <a:pt x="21951" y="3418"/>
                </a:lnTo>
                <a:lnTo>
                  <a:pt x="21965" y="3400"/>
                </a:lnTo>
                <a:lnTo>
                  <a:pt x="21980" y="3383"/>
                </a:lnTo>
                <a:lnTo>
                  <a:pt x="22013" y="3355"/>
                </a:lnTo>
                <a:lnTo>
                  <a:pt x="22052" y="3334"/>
                </a:lnTo>
                <a:lnTo>
                  <a:pt x="22094" y="3322"/>
                </a:lnTo>
                <a:lnTo>
                  <a:pt x="22140" y="3316"/>
                </a:lnTo>
                <a:lnTo>
                  <a:pt x="22184" y="3320"/>
                </a:lnTo>
                <a:lnTo>
                  <a:pt x="22203" y="3326"/>
                </a:lnTo>
                <a:lnTo>
                  <a:pt x="22223" y="3332"/>
                </a:lnTo>
                <a:lnTo>
                  <a:pt x="22257" y="3349"/>
                </a:lnTo>
                <a:lnTo>
                  <a:pt x="22271" y="3359"/>
                </a:lnTo>
                <a:lnTo>
                  <a:pt x="22283" y="3370"/>
                </a:lnTo>
                <a:lnTo>
                  <a:pt x="22358" y="3431"/>
                </a:lnTo>
                <a:lnTo>
                  <a:pt x="22431" y="3487"/>
                </a:lnTo>
                <a:lnTo>
                  <a:pt x="22506" y="3539"/>
                </a:lnTo>
                <a:lnTo>
                  <a:pt x="22581" y="3587"/>
                </a:lnTo>
                <a:lnTo>
                  <a:pt x="22658" y="3632"/>
                </a:lnTo>
                <a:lnTo>
                  <a:pt x="22734" y="3673"/>
                </a:lnTo>
                <a:lnTo>
                  <a:pt x="22814" y="3710"/>
                </a:lnTo>
                <a:lnTo>
                  <a:pt x="22893" y="3742"/>
                </a:lnTo>
                <a:lnTo>
                  <a:pt x="22974" y="3770"/>
                </a:lnTo>
                <a:lnTo>
                  <a:pt x="23057" y="3796"/>
                </a:lnTo>
                <a:lnTo>
                  <a:pt x="23142" y="3817"/>
                </a:lnTo>
                <a:lnTo>
                  <a:pt x="23231" y="3833"/>
                </a:lnTo>
                <a:lnTo>
                  <a:pt x="23321" y="3847"/>
                </a:lnTo>
                <a:lnTo>
                  <a:pt x="23366" y="3853"/>
                </a:lnTo>
                <a:lnTo>
                  <a:pt x="23412" y="3857"/>
                </a:lnTo>
                <a:lnTo>
                  <a:pt x="23508" y="3862"/>
                </a:lnTo>
                <a:lnTo>
                  <a:pt x="23606" y="3865"/>
                </a:lnTo>
                <a:lnTo>
                  <a:pt x="23709" y="3860"/>
                </a:lnTo>
                <a:lnTo>
                  <a:pt x="23808" y="3851"/>
                </a:lnTo>
                <a:lnTo>
                  <a:pt x="23901" y="3835"/>
                </a:lnTo>
                <a:lnTo>
                  <a:pt x="23946" y="3824"/>
                </a:lnTo>
                <a:lnTo>
                  <a:pt x="23990" y="3811"/>
                </a:lnTo>
                <a:lnTo>
                  <a:pt x="24072" y="3782"/>
                </a:lnTo>
                <a:lnTo>
                  <a:pt x="24149" y="3748"/>
                </a:lnTo>
                <a:lnTo>
                  <a:pt x="24221" y="3709"/>
                </a:lnTo>
                <a:lnTo>
                  <a:pt x="24254" y="3688"/>
                </a:lnTo>
                <a:lnTo>
                  <a:pt x="24284" y="3664"/>
                </a:lnTo>
                <a:lnTo>
                  <a:pt x="24314" y="3640"/>
                </a:lnTo>
                <a:lnTo>
                  <a:pt x="24342" y="3614"/>
                </a:lnTo>
                <a:lnTo>
                  <a:pt x="24393" y="3560"/>
                </a:lnTo>
                <a:lnTo>
                  <a:pt x="24416" y="3532"/>
                </a:lnTo>
                <a:lnTo>
                  <a:pt x="24437" y="3502"/>
                </a:lnTo>
                <a:lnTo>
                  <a:pt x="24456" y="3472"/>
                </a:lnTo>
                <a:lnTo>
                  <a:pt x="24474" y="3440"/>
                </a:lnTo>
                <a:lnTo>
                  <a:pt x="24489" y="3407"/>
                </a:lnTo>
                <a:lnTo>
                  <a:pt x="24503" y="3374"/>
                </a:lnTo>
                <a:lnTo>
                  <a:pt x="24513" y="3340"/>
                </a:lnTo>
                <a:lnTo>
                  <a:pt x="24524" y="3304"/>
                </a:lnTo>
                <a:lnTo>
                  <a:pt x="24531" y="3268"/>
                </a:lnTo>
                <a:lnTo>
                  <a:pt x="24536" y="3232"/>
                </a:lnTo>
                <a:lnTo>
                  <a:pt x="24540" y="3155"/>
                </a:lnTo>
                <a:lnTo>
                  <a:pt x="24540" y="3143"/>
                </a:lnTo>
                <a:lnTo>
                  <a:pt x="24537" y="3073"/>
                </a:lnTo>
                <a:lnTo>
                  <a:pt x="24530" y="3007"/>
                </a:lnTo>
                <a:lnTo>
                  <a:pt x="24524" y="2974"/>
                </a:lnTo>
                <a:lnTo>
                  <a:pt x="24515" y="2942"/>
                </a:lnTo>
                <a:lnTo>
                  <a:pt x="24494" y="2882"/>
                </a:lnTo>
                <a:lnTo>
                  <a:pt x="24465" y="2825"/>
                </a:lnTo>
                <a:lnTo>
                  <a:pt x="24428" y="2771"/>
                </a:lnTo>
                <a:lnTo>
                  <a:pt x="24405" y="2746"/>
                </a:lnTo>
                <a:lnTo>
                  <a:pt x="24381" y="2720"/>
                </a:lnTo>
                <a:lnTo>
                  <a:pt x="24354" y="2696"/>
                </a:lnTo>
                <a:lnTo>
                  <a:pt x="24326" y="2672"/>
                </a:lnTo>
                <a:lnTo>
                  <a:pt x="24260" y="2626"/>
                </a:lnTo>
                <a:lnTo>
                  <a:pt x="24182" y="2581"/>
                </a:lnTo>
                <a:lnTo>
                  <a:pt x="24140" y="2560"/>
                </a:lnTo>
                <a:lnTo>
                  <a:pt x="24093" y="2539"/>
                </a:lnTo>
                <a:lnTo>
                  <a:pt x="23993" y="2498"/>
                </a:lnTo>
                <a:lnTo>
                  <a:pt x="23879" y="2461"/>
                </a:lnTo>
                <a:lnTo>
                  <a:pt x="23750" y="2423"/>
                </a:lnTo>
                <a:lnTo>
                  <a:pt x="23607" y="2387"/>
                </a:lnTo>
                <a:lnTo>
                  <a:pt x="23451" y="2351"/>
                </a:lnTo>
                <a:lnTo>
                  <a:pt x="23276" y="2311"/>
                </a:lnTo>
                <a:lnTo>
                  <a:pt x="23114" y="2269"/>
                </a:lnTo>
                <a:lnTo>
                  <a:pt x="22962" y="2222"/>
                </a:lnTo>
                <a:lnTo>
                  <a:pt x="22824" y="2173"/>
                </a:lnTo>
                <a:lnTo>
                  <a:pt x="22760" y="2146"/>
                </a:lnTo>
                <a:lnTo>
                  <a:pt x="22697" y="2119"/>
                </a:lnTo>
                <a:lnTo>
                  <a:pt x="22638" y="2090"/>
                </a:lnTo>
                <a:lnTo>
                  <a:pt x="22581" y="2060"/>
                </a:lnTo>
                <a:lnTo>
                  <a:pt x="22529" y="2029"/>
                </a:lnTo>
                <a:lnTo>
                  <a:pt x="22478" y="1997"/>
                </a:lnTo>
                <a:lnTo>
                  <a:pt x="22386" y="1928"/>
                </a:lnTo>
                <a:lnTo>
                  <a:pt x="22344" y="1892"/>
                </a:lnTo>
                <a:lnTo>
                  <a:pt x="22305" y="1855"/>
                </a:lnTo>
                <a:lnTo>
                  <a:pt x="22268" y="1816"/>
                </a:lnTo>
                <a:lnTo>
                  <a:pt x="22235" y="1775"/>
                </a:lnTo>
                <a:lnTo>
                  <a:pt x="22205" y="1733"/>
                </a:lnTo>
                <a:lnTo>
                  <a:pt x="22176" y="1690"/>
                </a:lnTo>
                <a:lnTo>
                  <a:pt x="22151" y="1643"/>
                </a:lnTo>
                <a:lnTo>
                  <a:pt x="22128" y="1597"/>
                </a:lnTo>
                <a:lnTo>
                  <a:pt x="22109" y="1547"/>
                </a:lnTo>
                <a:lnTo>
                  <a:pt x="22091" y="1496"/>
                </a:lnTo>
                <a:lnTo>
                  <a:pt x="22077" y="1444"/>
                </a:lnTo>
                <a:lnTo>
                  <a:pt x="22065" y="1388"/>
                </a:lnTo>
                <a:lnTo>
                  <a:pt x="22056" y="1331"/>
                </a:lnTo>
                <a:lnTo>
                  <a:pt x="22049" y="1273"/>
                </a:lnTo>
                <a:lnTo>
                  <a:pt x="22046" y="1211"/>
                </a:lnTo>
                <a:lnTo>
                  <a:pt x="22044" y="1148"/>
                </a:lnTo>
                <a:lnTo>
                  <a:pt x="22044" y="1136"/>
                </a:lnTo>
                <a:lnTo>
                  <a:pt x="22046" y="1076"/>
                </a:lnTo>
                <a:lnTo>
                  <a:pt x="22050" y="1016"/>
                </a:lnTo>
                <a:lnTo>
                  <a:pt x="22059" y="958"/>
                </a:lnTo>
                <a:lnTo>
                  <a:pt x="22071" y="901"/>
                </a:lnTo>
                <a:lnTo>
                  <a:pt x="22085" y="844"/>
                </a:lnTo>
                <a:lnTo>
                  <a:pt x="22103" y="788"/>
                </a:lnTo>
                <a:lnTo>
                  <a:pt x="22124" y="736"/>
                </a:lnTo>
                <a:lnTo>
                  <a:pt x="22148" y="683"/>
                </a:lnTo>
                <a:lnTo>
                  <a:pt x="22173" y="632"/>
                </a:lnTo>
                <a:lnTo>
                  <a:pt x="22203" y="583"/>
                </a:lnTo>
                <a:lnTo>
                  <a:pt x="22235" y="535"/>
                </a:lnTo>
                <a:lnTo>
                  <a:pt x="22269" y="490"/>
                </a:lnTo>
                <a:lnTo>
                  <a:pt x="22307" y="445"/>
                </a:lnTo>
                <a:lnTo>
                  <a:pt x="22347" y="403"/>
                </a:lnTo>
                <a:lnTo>
                  <a:pt x="22389" y="362"/>
                </a:lnTo>
                <a:lnTo>
                  <a:pt x="22434" y="323"/>
                </a:lnTo>
                <a:lnTo>
                  <a:pt x="22481" y="286"/>
                </a:lnTo>
                <a:lnTo>
                  <a:pt x="22530" y="251"/>
                </a:lnTo>
                <a:lnTo>
                  <a:pt x="22581" y="218"/>
                </a:lnTo>
                <a:lnTo>
                  <a:pt x="22635" y="187"/>
                </a:lnTo>
                <a:lnTo>
                  <a:pt x="22691" y="158"/>
                </a:lnTo>
                <a:lnTo>
                  <a:pt x="22748" y="131"/>
                </a:lnTo>
                <a:lnTo>
                  <a:pt x="22808" y="107"/>
                </a:lnTo>
                <a:lnTo>
                  <a:pt x="22869" y="86"/>
                </a:lnTo>
                <a:lnTo>
                  <a:pt x="22932" y="67"/>
                </a:lnTo>
                <a:lnTo>
                  <a:pt x="22998" y="49"/>
                </a:lnTo>
                <a:lnTo>
                  <a:pt x="23064" y="34"/>
                </a:lnTo>
                <a:lnTo>
                  <a:pt x="23133" y="22"/>
                </a:lnTo>
                <a:lnTo>
                  <a:pt x="23202" y="13"/>
                </a:lnTo>
                <a:lnTo>
                  <a:pt x="23274" y="5"/>
                </a:lnTo>
                <a:lnTo>
                  <a:pt x="23346" y="2"/>
                </a:lnTo>
                <a:lnTo>
                  <a:pt x="23421" y="0"/>
                </a:lnTo>
                <a:lnTo>
                  <a:pt x="23522" y="2"/>
                </a:lnTo>
                <a:lnTo>
                  <a:pt x="23621" y="7"/>
                </a:lnTo>
                <a:lnTo>
                  <a:pt x="23715" y="14"/>
                </a:lnTo>
                <a:lnTo>
                  <a:pt x="23808" y="26"/>
                </a:lnTo>
                <a:lnTo>
                  <a:pt x="23897" y="40"/>
                </a:lnTo>
                <a:lnTo>
                  <a:pt x="23984" y="58"/>
                </a:lnTo>
                <a:lnTo>
                  <a:pt x="24069" y="79"/>
                </a:lnTo>
                <a:lnTo>
                  <a:pt x="24152" y="103"/>
                </a:lnTo>
                <a:lnTo>
                  <a:pt x="24231" y="130"/>
                </a:lnTo>
                <a:lnTo>
                  <a:pt x="24311" y="161"/>
                </a:lnTo>
                <a:lnTo>
                  <a:pt x="24387" y="194"/>
                </a:lnTo>
                <a:lnTo>
                  <a:pt x="24464" y="230"/>
                </a:lnTo>
                <a:lnTo>
                  <a:pt x="24537" y="271"/>
                </a:lnTo>
                <a:lnTo>
                  <a:pt x="24611" y="314"/>
                </a:lnTo>
                <a:lnTo>
                  <a:pt x="24684" y="361"/>
                </a:lnTo>
                <a:lnTo>
                  <a:pt x="24756" y="410"/>
                </a:lnTo>
                <a:lnTo>
                  <a:pt x="24774" y="425"/>
                </a:lnTo>
                <a:lnTo>
                  <a:pt x="24792" y="443"/>
                </a:lnTo>
                <a:lnTo>
                  <a:pt x="24809" y="463"/>
                </a:lnTo>
                <a:lnTo>
                  <a:pt x="24824" y="485"/>
                </a:lnTo>
                <a:lnTo>
                  <a:pt x="24837" y="511"/>
                </a:lnTo>
                <a:lnTo>
                  <a:pt x="24848" y="539"/>
                </a:lnTo>
                <a:lnTo>
                  <a:pt x="24855" y="569"/>
                </a:lnTo>
                <a:lnTo>
                  <a:pt x="24857" y="601"/>
                </a:lnTo>
                <a:lnTo>
                  <a:pt x="24857" y="625"/>
                </a:lnTo>
                <a:lnTo>
                  <a:pt x="24852" y="647"/>
                </a:lnTo>
                <a:lnTo>
                  <a:pt x="24848" y="668"/>
                </a:lnTo>
                <a:lnTo>
                  <a:pt x="24839" y="689"/>
                </a:lnTo>
                <a:lnTo>
                  <a:pt x="24819" y="727"/>
                </a:lnTo>
                <a:lnTo>
                  <a:pt x="24806" y="745"/>
                </a:lnTo>
                <a:lnTo>
                  <a:pt x="24791" y="761"/>
                </a:lnTo>
                <a:lnTo>
                  <a:pt x="24774" y="776"/>
                </a:lnTo>
                <a:lnTo>
                  <a:pt x="24758" y="788"/>
                </a:lnTo>
                <a:lnTo>
                  <a:pt x="24719" y="809"/>
                </a:lnTo>
                <a:lnTo>
                  <a:pt x="24675" y="823"/>
                </a:lnTo>
                <a:lnTo>
                  <a:pt x="24630" y="827"/>
                </a:lnTo>
                <a:lnTo>
                  <a:pt x="24611" y="827"/>
                </a:lnTo>
                <a:lnTo>
                  <a:pt x="24591" y="824"/>
                </a:lnTo>
                <a:lnTo>
                  <a:pt x="24557" y="818"/>
                </a:lnTo>
                <a:lnTo>
                  <a:pt x="24524" y="805"/>
                </a:lnTo>
                <a:lnTo>
                  <a:pt x="24492" y="785"/>
                </a:lnTo>
                <a:lnTo>
                  <a:pt x="24426" y="739"/>
                </a:lnTo>
                <a:lnTo>
                  <a:pt x="24360" y="697"/>
                </a:lnTo>
                <a:lnTo>
                  <a:pt x="24294" y="656"/>
                </a:lnTo>
                <a:lnTo>
                  <a:pt x="24228" y="620"/>
                </a:lnTo>
                <a:lnTo>
                  <a:pt x="24096" y="559"/>
                </a:lnTo>
                <a:lnTo>
                  <a:pt x="24030" y="532"/>
                </a:lnTo>
                <a:lnTo>
                  <a:pt x="23964" y="508"/>
                </a:lnTo>
                <a:lnTo>
                  <a:pt x="23897" y="487"/>
                </a:lnTo>
                <a:lnTo>
                  <a:pt x="23829" y="470"/>
                </a:lnTo>
                <a:lnTo>
                  <a:pt x="23693" y="443"/>
                </a:lnTo>
                <a:lnTo>
                  <a:pt x="23622" y="434"/>
                </a:lnTo>
                <a:lnTo>
                  <a:pt x="23552" y="427"/>
                </a:lnTo>
                <a:lnTo>
                  <a:pt x="23481" y="424"/>
                </a:lnTo>
                <a:lnTo>
                  <a:pt x="23409" y="422"/>
                </a:lnTo>
                <a:lnTo>
                  <a:pt x="23309" y="425"/>
                </a:lnTo>
                <a:lnTo>
                  <a:pt x="23214" y="436"/>
                </a:lnTo>
                <a:lnTo>
                  <a:pt x="23124" y="452"/>
                </a:lnTo>
                <a:lnTo>
                  <a:pt x="23081" y="463"/>
                </a:lnTo>
                <a:lnTo>
                  <a:pt x="23039" y="475"/>
                </a:lnTo>
                <a:lnTo>
                  <a:pt x="22961" y="503"/>
                </a:lnTo>
                <a:lnTo>
                  <a:pt x="22887" y="536"/>
                </a:lnTo>
                <a:lnTo>
                  <a:pt x="22820" y="575"/>
                </a:lnTo>
                <a:lnTo>
                  <a:pt x="22758" y="619"/>
                </a:lnTo>
                <a:lnTo>
                  <a:pt x="22703" y="665"/>
                </a:lnTo>
                <a:lnTo>
                  <a:pt x="22655" y="718"/>
                </a:lnTo>
                <a:lnTo>
                  <a:pt x="22614" y="773"/>
                </a:lnTo>
                <a:lnTo>
                  <a:pt x="22580" y="832"/>
                </a:lnTo>
                <a:lnTo>
                  <a:pt x="22565" y="862"/>
                </a:lnTo>
                <a:lnTo>
                  <a:pt x="22551" y="893"/>
                </a:lnTo>
                <a:lnTo>
                  <a:pt x="22541" y="926"/>
                </a:lnTo>
                <a:lnTo>
                  <a:pt x="22532" y="959"/>
                </a:lnTo>
                <a:lnTo>
                  <a:pt x="22526" y="992"/>
                </a:lnTo>
                <a:lnTo>
                  <a:pt x="22520" y="1025"/>
                </a:lnTo>
                <a:lnTo>
                  <a:pt x="22517" y="1096"/>
                </a:lnTo>
                <a:lnTo>
                  <a:pt x="22517" y="1108"/>
                </a:lnTo>
                <a:lnTo>
                  <a:pt x="22518" y="1178"/>
                </a:lnTo>
                <a:lnTo>
                  <a:pt x="22523" y="1213"/>
                </a:lnTo>
                <a:lnTo>
                  <a:pt x="22527" y="1247"/>
                </a:lnTo>
                <a:lnTo>
                  <a:pt x="22542" y="1310"/>
                </a:lnTo>
                <a:lnTo>
                  <a:pt x="22565" y="1372"/>
                </a:lnTo>
                <a:lnTo>
                  <a:pt x="22578" y="1402"/>
                </a:lnTo>
                <a:lnTo>
                  <a:pt x="22595" y="1430"/>
                </a:lnTo>
                <a:lnTo>
                  <a:pt x="22613" y="1457"/>
                </a:lnTo>
                <a:lnTo>
                  <a:pt x="22634" y="1484"/>
                </a:lnTo>
                <a:lnTo>
                  <a:pt x="22682" y="1537"/>
                </a:lnTo>
                <a:lnTo>
                  <a:pt x="22739" y="1586"/>
                </a:lnTo>
                <a:lnTo>
                  <a:pt x="22772" y="1610"/>
                </a:lnTo>
                <a:lnTo>
                  <a:pt x="22808" y="1633"/>
                </a:lnTo>
                <a:lnTo>
                  <a:pt x="22889" y="1678"/>
                </a:lnTo>
                <a:lnTo>
                  <a:pt x="22982" y="1721"/>
                </a:lnTo>
                <a:lnTo>
                  <a:pt x="23087" y="1763"/>
                </a:lnTo>
                <a:lnTo>
                  <a:pt x="23207" y="1802"/>
                </a:lnTo>
                <a:lnTo>
                  <a:pt x="23340" y="1841"/>
                </a:lnTo>
                <a:lnTo>
                  <a:pt x="23412" y="1861"/>
                </a:lnTo>
                <a:lnTo>
                  <a:pt x="23489" y="1880"/>
                </a:lnTo>
                <a:lnTo>
                  <a:pt x="23654" y="1918"/>
                </a:lnTo>
                <a:lnTo>
                  <a:pt x="23823" y="1957"/>
                </a:lnTo>
                <a:lnTo>
                  <a:pt x="23981" y="2000"/>
                </a:lnTo>
                <a:lnTo>
                  <a:pt x="24126" y="2047"/>
                </a:lnTo>
                <a:lnTo>
                  <a:pt x="24261" y="2098"/>
                </a:lnTo>
                <a:lnTo>
                  <a:pt x="24324" y="2123"/>
                </a:lnTo>
                <a:lnTo>
                  <a:pt x="24384" y="2152"/>
                </a:lnTo>
                <a:lnTo>
                  <a:pt x="24497" y="2212"/>
                </a:lnTo>
                <a:lnTo>
                  <a:pt x="24548" y="2242"/>
                </a:lnTo>
                <a:lnTo>
                  <a:pt x="24597" y="2275"/>
                </a:lnTo>
                <a:lnTo>
                  <a:pt x="24644" y="2309"/>
                </a:lnTo>
                <a:lnTo>
                  <a:pt x="24687" y="2344"/>
                </a:lnTo>
                <a:lnTo>
                  <a:pt x="24728" y="2380"/>
                </a:lnTo>
                <a:lnTo>
                  <a:pt x="24765" y="2417"/>
                </a:lnTo>
                <a:lnTo>
                  <a:pt x="24801" y="2456"/>
                </a:lnTo>
                <a:lnTo>
                  <a:pt x="24833" y="2497"/>
                </a:lnTo>
                <a:lnTo>
                  <a:pt x="24863" y="2539"/>
                </a:lnTo>
                <a:lnTo>
                  <a:pt x="24890" y="2581"/>
                </a:lnTo>
                <a:lnTo>
                  <a:pt x="24915" y="2626"/>
                </a:lnTo>
                <a:lnTo>
                  <a:pt x="24936" y="2672"/>
                </a:lnTo>
                <a:lnTo>
                  <a:pt x="24956" y="2719"/>
                </a:lnTo>
                <a:lnTo>
                  <a:pt x="24972" y="2768"/>
                </a:lnTo>
                <a:lnTo>
                  <a:pt x="24980" y="2794"/>
                </a:lnTo>
                <a:lnTo>
                  <a:pt x="24987" y="2819"/>
                </a:lnTo>
                <a:lnTo>
                  <a:pt x="24998" y="2870"/>
                </a:lnTo>
                <a:lnTo>
                  <a:pt x="25007" y="2924"/>
                </a:lnTo>
                <a:lnTo>
                  <a:pt x="25014" y="2980"/>
                </a:lnTo>
                <a:lnTo>
                  <a:pt x="25017" y="3037"/>
                </a:lnTo>
                <a:lnTo>
                  <a:pt x="25019" y="3097"/>
                </a:lnTo>
                <a:lnTo>
                  <a:pt x="25019" y="3109"/>
                </a:lnTo>
                <a:lnTo>
                  <a:pt x="25017" y="3175"/>
                </a:lnTo>
                <a:lnTo>
                  <a:pt x="25011" y="3239"/>
                </a:lnTo>
                <a:lnTo>
                  <a:pt x="25004" y="3302"/>
                </a:lnTo>
                <a:lnTo>
                  <a:pt x="24992" y="3364"/>
                </a:lnTo>
                <a:lnTo>
                  <a:pt x="24977" y="3424"/>
                </a:lnTo>
                <a:lnTo>
                  <a:pt x="24957" y="3482"/>
                </a:lnTo>
                <a:lnTo>
                  <a:pt x="24936" y="3539"/>
                </a:lnTo>
                <a:lnTo>
                  <a:pt x="24912" y="3593"/>
                </a:lnTo>
                <a:lnTo>
                  <a:pt x="24885" y="3647"/>
                </a:lnTo>
                <a:lnTo>
                  <a:pt x="24855" y="3698"/>
                </a:lnTo>
                <a:lnTo>
                  <a:pt x="24821" y="3748"/>
                </a:lnTo>
                <a:lnTo>
                  <a:pt x="24786" y="3794"/>
                </a:lnTo>
                <a:lnTo>
                  <a:pt x="24747" y="3841"/>
                </a:lnTo>
                <a:lnTo>
                  <a:pt x="24705" y="3884"/>
                </a:lnTo>
                <a:lnTo>
                  <a:pt x="24662" y="3926"/>
                </a:lnTo>
                <a:lnTo>
                  <a:pt x="24615" y="3965"/>
                </a:lnTo>
                <a:lnTo>
                  <a:pt x="24567" y="4003"/>
                </a:lnTo>
                <a:lnTo>
                  <a:pt x="24516" y="4037"/>
                </a:lnTo>
                <a:lnTo>
                  <a:pt x="24462" y="4070"/>
                </a:lnTo>
                <a:lnTo>
                  <a:pt x="24407" y="4102"/>
                </a:lnTo>
                <a:lnTo>
                  <a:pt x="24348" y="4130"/>
                </a:lnTo>
                <a:lnTo>
                  <a:pt x="24288" y="4157"/>
                </a:lnTo>
                <a:lnTo>
                  <a:pt x="24227" y="4181"/>
                </a:lnTo>
                <a:lnTo>
                  <a:pt x="24162" y="4202"/>
                </a:lnTo>
                <a:lnTo>
                  <a:pt x="24098" y="4222"/>
                </a:lnTo>
                <a:lnTo>
                  <a:pt x="24029" y="4238"/>
                </a:lnTo>
                <a:lnTo>
                  <a:pt x="23960" y="4253"/>
                </a:lnTo>
                <a:lnTo>
                  <a:pt x="23889" y="4265"/>
                </a:lnTo>
                <a:lnTo>
                  <a:pt x="23816" y="4274"/>
                </a:lnTo>
                <a:lnTo>
                  <a:pt x="23742" y="4280"/>
                </a:lnTo>
                <a:lnTo>
                  <a:pt x="23666" y="4285"/>
                </a:lnTo>
                <a:lnTo>
                  <a:pt x="23588" y="4286"/>
                </a:lnTo>
                <a:close/>
                <a:moveTo>
                  <a:pt x="1916" y="4274"/>
                </a:moveTo>
                <a:lnTo>
                  <a:pt x="1940" y="4274"/>
                </a:lnTo>
                <a:lnTo>
                  <a:pt x="1989" y="4271"/>
                </a:lnTo>
                <a:lnTo>
                  <a:pt x="2033" y="4261"/>
                </a:lnTo>
                <a:lnTo>
                  <a:pt x="2073" y="4244"/>
                </a:lnTo>
                <a:lnTo>
                  <a:pt x="2109" y="4220"/>
                </a:lnTo>
                <a:lnTo>
                  <a:pt x="2124" y="4207"/>
                </a:lnTo>
                <a:lnTo>
                  <a:pt x="2141" y="4192"/>
                </a:lnTo>
                <a:lnTo>
                  <a:pt x="2168" y="4159"/>
                </a:lnTo>
                <a:lnTo>
                  <a:pt x="2193" y="4121"/>
                </a:lnTo>
                <a:lnTo>
                  <a:pt x="2214" y="4078"/>
                </a:lnTo>
                <a:lnTo>
                  <a:pt x="2619" y="3146"/>
                </a:lnTo>
                <a:lnTo>
                  <a:pt x="3026" y="2215"/>
                </a:lnTo>
                <a:lnTo>
                  <a:pt x="3431" y="1283"/>
                </a:lnTo>
                <a:lnTo>
                  <a:pt x="3837" y="352"/>
                </a:lnTo>
                <a:lnTo>
                  <a:pt x="3851" y="307"/>
                </a:lnTo>
                <a:lnTo>
                  <a:pt x="3854" y="281"/>
                </a:lnTo>
                <a:lnTo>
                  <a:pt x="3855" y="256"/>
                </a:lnTo>
                <a:lnTo>
                  <a:pt x="3854" y="235"/>
                </a:lnTo>
                <a:lnTo>
                  <a:pt x="3851" y="212"/>
                </a:lnTo>
                <a:lnTo>
                  <a:pt x="3845" y="191"/>
                </a:lnTo>
                <a:lnTo>
                  <a:pt x="3837" y="170"/>
                </a:lnTo>
                <a:lnTo>
                  <a:pt x="3816" y="133"/>
                </a:lnTo>
                <a:lnTo>
                  <a:pt x="3788" y="98"/>
                </a:lnTo>
                <a:lnTo>
                  <a:pt x="3753" y="70"/>
                </a:lnTo>
                <a:lnTo>
                  <a:pt x="3734" y="59"/>
                </a:lnTo>
                <a:lnTo>
                  <a:pt x="3713" y="49"/>
                </a:lnTo>
                <a:lnTo>
                  <a:pt x="3692" y="41"/>
                </a:lnTo>
                <a:lnTo>
                  <a:pt x="3669" y="35"/>
                </a:lnTo>
                <a:lnTo>
                  <a:pt x="3621" y="31"/>
                </a:lnTo>
                <a:lnTo>
                  <a:pt x="3582" y="34"/>
                </a:lnTo>
                <a:lnTo>
                  <a:pt x="3545" y="44"/>
                </a:lnTo>
                <a:lnTo>
                  <a:pt x="3512" y="61"/>
                </a:lnTo>
                <a:lnTo>
                  <a:pt x="3480" y="82"/>
                </a:lnTo>
                <a:lnTo>
                  <a:pt x="3452" y="107"/>
                </a:lnTo>
                <a:lnTo>
                  <a:pt x="3426" y="136"/>
                </a:lnTo>
                <a:lnTo>
                  <a:pt x="3405" y="166"/>
                </a:lnTo>
                <a:lnTo>
                  <a:pt x="3387" y="197"/>
                </a:lnTo>
                <a:lnTo>
                  <a:pt x="3023" y="1063"/>
                </a:lnTo>
                <a:lnTo>
                  <a:pt x="2660" y="1928"/>
                </a:lnTo>
                <a:lnTo>
                  <a:pt x="2297" y="2794"/>
                </a:lnTo>
                <a:lnTo>
                  <a:pt x="1934" y="3661"/>
                </a:lnTo>
                <a:lnTo>
                  <a:pt x="1571" y="2797"/>
                </a:lnTo>
                <a:lnTo>
                  <a:pt x="1209" y="1934"/>
                </a:lnTo>
                <a:lnTo>
                  <a:pt x="846" y="1072"/>
                </a:lnTo>
                <a:lnTo>
                  <a:pt x="485" y="209"/>
                </a:lnTo>
                <a:lnTo>
                  <a:pt x="477" y="190"/>
                </a:lnTo>
                <a:lnTo>
                  <a:pt x="467" y="172"/>
                </a:lnTo>
                <a:lnTo>
                  <a:pt x="446" y="139"/>
                </a:lnTo>
                <a:lnTo>
                  <a:pt x="420" y="107"/>
                </a:lnTo>
                <a:lnTo>
                  <a:pt x="392" y="82"/>
                </a:lnTo>
                <a:lnTo>
                  <a:pt x="359" y="59"/>
                </a:lnTo>
                <a:lnTo>
                  <a:pt x="323" y="44"/>
                </a:lnTo>
                <a:lnTo>
                  <a:pt x="282" y="34"/>
                </a:lnTo>
                <a:lnTo>
                  <a:pt x="261" y="31"/>
                </a:lnTo>
                <a:lnTo>
                  <a:pt x="240" y="31"/>
                </a:lnTo>
                <a:lnTo>
                  <a:pt x="192" y="35"/>
                </a:lnTo>
                <a:lnTo>
                  <a:pt x="168" y="41"/>
                </a:lnTo>
                <a:lnTo>
                  <a:pt x="147" y="50"/>
                </a:lnTo>
                <a:lnTo>
                  <a:pt x="126" y="59"/>
                </a:lnTo>
                <a:lnTo>
                  <a:pt x="107" y="73"/>
                </a:lnTo>
                <a:lnTo>
                  <a:pt x="71" y="101"/>
                </a:lnTo>
                <a:lnTo>
                  <a:pt x="41" y="136"/>
                </a:lnTo>
                <a:lnTo>
                  <a:pt x="29" y="155"/>
                </a:lnTo>
                <a:lnTo>
                  <a:pt x="20" y="176"/>
                </a:lnTo>
                <a:lnTo>
                  <a:pt x="5" y="218"/>
                </a:lnTo>
                <a:lnTo>
                  <a:pt x="0" y="262"/>
                </a:lnTo>
                <a:lnTo>
                  <a:pt x="2" y="292"/>
                </a:lnTo>
                <a:lnTo>
                  <a:pt x="6" y="319"/>
                </a:lnTo>
                <a:lnTo>
                  <a:pt x="12" y="343"/>
                </a:lnTo>
                <a:lnTo>
                  <a:pt x="24" y="370"/>
                </a:lnTo>
                <a:lnTo>
                  <a:pt x="428" y="1297"/>
                </a:lnTo>
                <a:lnTo>
                  <a:pt x="831" y="2224"/>
                </a:lnTo>
                <a:lnTo>
                  <a:pt x="1235" y="3151"/>
                </a:lnTo>
                <a:lnTo>
                  <a:pt x="1640" y="4078"/>
                </a:lnTo>
                <a:lnTo>
                  <a:pt x="1661" y="4121"/>
                </a:lnTo>
                <a:lnTo>
                  <a:pt x="1685" y="4159"/>
                </a:lnTo>
                <a:lnTo>
                  <a:pt x="1712" y="4192"/>
                </a:lnTo>
                <a:lnTo>
                  <a:pt x="1745" y="4220"/>
                </a:lnTo>
                <a:lnTo>
                  <a:pt x="1781" y="4244"/>
                </a:lnTo>
                <a:lnTo>
                  <a:pt x="1821" y="4261"/>
                </a:lnTo>
                <a:lnTo>
                  <a:pt x="1866" y="4271"/>
                </a:lnTo>
                <a:lnTo>
                  <a:pt x="1890" y="4273"/>
                </a:lnTo>
                <a:lnTo>
                  <a:pt x="1916" y="4274"/>
                </a:lnTo>
                <a:close/>
                <a:moveTo>
                  <a:pt x="9218" y="31"/>
                </a:moveTo>
                <a:lnTo>
                  <a:pt x="9168" y="34"/>
                </a:lnTo>
                <a:lnTo>
                  <a:pt x="9123" y="44"/>
                </a:lnTo>
                <a:lnTo>
                  <a:pt x="9083" y="61"/>
                </a:lnTo>
                <a:lnTo>
                  <a:pt x="9063" y="71"/>
                </a:lnTo>
                <a:lnTo>
                  <a:pt x="9045" y="83"/>
                </a:lnTo>
                <a:lnTo>
                  <a:pt x="9029" y="97"/>
                </a:lnTo>
                <a:lnTo>
                  <a:pt x="9014" y="112"/>
                </a:lnTo>
                <a:lnTo>
                  <a:pt x="8985" y="146"/>
                </a:lnTo>
                <a:lnTo>
                  <a:pt x="8961" y="184"/>
                </a:lnTo>
                <a:lnTo>
                  <a:pt x="8942" y="227"/>
                </a:lnTo>
                <a:lnTo>
                  <a:pt x="8537" y="1154"/>
                </a:lnTo>
                <a:lnTo>
                  <a:pt x="8133" y="2081"/>
                </a:lnTo>
                <a:lnTo>
                  <a:pt x="7730" y="3008"/>
                </a:lnTo>
                <a:lnTo>
                  <a:pt x="7326" y="3935"/>
                </a:lnTo>
                <a:lnTo>
                  <a:pt x="7314" y="3961"/>
                </a:lnTo>
                <a:lnTo>
                  <a:pt x="7307" y="3986"/>
                </a:lnTo>
                <a:lnTo>
                  <a:pt x="7304" y="4013"/>
                </a:lnTo>
                <a:lnTo>
                  <a:pt x="7302" y="4042"/>
                </a:lnTo>
                <a:lnTo>
                  <a:pt x="7304" y="4064"/>
                </a:lnTo>
                <a:lnTo>
                  <a:pt x="7307" y="4087"/>
                </a:lnTo>
                <a:lnTo>
                  <a:pt x="7313" y="4108"/>
                </a:lnTo>
                <a:lnTo>
                  <a:pt x="7320" y="4129"/>
                </a:lnTo>
                <a:lnTo>
                  <a:pt x="7331" y="4148"/>
                </a:lnTo>
                <a:lnTo>
                  <a:pt x="7343" y="4168"/>
                </a:lnTo>
                <a:lnTo>
                  <a:pt x="7356" y="4186"/>
                </a:lnTo>
                <a:lnTo>
                  <a:pt x="7373" y="4202"/>
                </a:lnTo>
                <a:lnTo>
                  <a:pt x="7389" y="4219"/>
                </a:lnTo>
                <a:lnTo>
                  <a:pt x="7407" y="4232"/>
                </a:lnTo>
                <a:lnTo>
                  <a:pt x="7428" y="4244"/>
                </a:lnTo>
                <a:lnTo>
                  <a:pt x="7448" y="4255"/>
                </a:lnTo>
                <a:lnTo>
                  <a:pt x="7493" y="4270"/>
                </a:lnTo>
                <a:lnTo>
                  <a:pt x="7541" y="4274"/>
                </a:lnTo>
                <a:lnTo>
                  <a:pt x="7584" y="4271"/>
                </a:lnTo>
                <a:lnTo>
                  <a:pt x="7625" y="4261"/>
                </a:lnTo>
                <a:lnTo>
                  <a:pt x="7661" y="4244"/>
                </a:lnTo>
                <a:lnTo>
                  <a:pt x="7694" y="4223"/>
                </a:lnTo>
                <a:lnTo>
                  <a:pt x="7709" y="4210"/>
                </a:lnTo>
                <a:lnTo>
                  <a:pt x="7722" y="4196"/>
                </a:lnTo>
                <a:lnTo>
                  <a:pt x="7748" y="4166"/>
                </a:lnTo>
                <a:lnTo>
                  <a:pt x="7769" y="4133"/>
                </a:lnTo>
                <a:lnTo>
                  <a:pt x="7787" y="4096"/>
                </a:lnTo>
                <a:lnTo>
                  <a:pt x="8148" y="3232"/>
                </a:lnTo>
                <a:lnTo>
                  <a:pt x="8511" y="2369"/>
                </a:lnTo>
                <a:lnTo>
                  <a:pt x="8873" y="1505"/>
                </a:lnTo>
                <a:lnTo>
                  <a:pt x="9236" y="643"/>
                </a:lnTo>
                <a:lnTo>
                  <a:pt x="9599" y="1508"/>
                </a:lnTo>
                <a:lnTo>
                  <a:pt x="9962" y="2375"/>
                </a:lnTo>
                <a:lnTo>
                  <a:pt x="10325" y="3241"/>
                </a:lnTo>
                <a:lnTo>
                  <a:pt x="10689" y="4108"/>
                </a:lnTo>
                <a:lnTo>
                  <a:pt x="10707" y="4139"/>
                </a:lnTo>
                <a:lnTo>
                  <a:pt x="10728" y="4169"/>
                </a:lnTo>
                <a:lnTo>
                  <a:pt x="10754" y="4198"/>
                </a:lnTo>
                <a:lnTo>
                  <a:pt x="10782" y="4222"/>
                </a:lnTo>
                <a:lnTo>
                  <a:pt x="10812" y="4244"/>
                </a:lnTo>
                <a:lnTo>
                  <a:pt x="10847" y="4261"/>
                </a:lnTo>
                <a:lnTo>
                  <a:pt x="10884" y="4271"/>
                </a:lnTo>
                <a:lnTo>
                  <a:pt x="10904" y="4273"/>
                </a:lnTo>
                <a:lnTo>
                  <a:pt x="10923" y="4274"/>
                </a:lnTo>
                <a:lnTo>
                  <a:pt x="10971" y="4270"/>
                </a:lnTo>
                <a:lnTo>
                  <a:pt x="10994" y="4264"/>
                </a:lnTo>
                <a:lnTo>
                  <a:pt x="11015" y="4256"/>
                </a:lnTo>
                <a:lnTo>
                  <a:pt x="11055" y="4234"/>
                </a:lnTo>
                <a:lnTo>
                  <a:pt x="11090" y="4205"/>
                </a:lnTo>
                <a:lnTo>
                  <a:pt x="11117" y="4172"/>
                </a:lnTo>
                <a:lnTo>
                  <a:pt x="11129" y="4153"/>
                </a:lnTo>
                <a:lnTo>
                  <a:pt x="11139" y="4133"/>
                </a:lnTo>
                <a:lnTo>
                  <a:pt x="11147" y="4114"/>
                </a:lnTo>
                <a:lnTo>
                  <a:pt x="11151" y="4093"/>
                </a:lnTo>
                <a:lnTo>
                  <a:pt x="11157" y="4048"/>
                </a:lnTo>
                <a:lnTo>
                  <a:pt x="11156" y="4022"/>
                </a:lnTo>
                <a:lnTo>
                  <a:pt x="11153" y="3998"/>
                </a:lnTo>
                <a:lnTo>
                  <a:pt x="11139" y="3953"/>
                </a:lnTo>
                <a:lnTo>
                  <a:pt x="10733" y="3022"/>
                </a:lnTo>
                <a:lnTo>
                  <a:pt x="10328" y="2090"/>
                </a:lnTo>
                <a:lnTo>
                  <a:pt x="9921" y="1159"/>
                </a:lnTo>
                <a:lnTo>
                  <a:pt x="9516" y="227"/>
                </a:lnTo>
                <a:lnTo>
                  <a:pt x="9495" y="184"/>
                </a:lnTo>
                <a:lnTo>
                  <a:pt x="9470" y="146"/>
                </a:lnTo>
                <a:lnTo>
                  <a:pt x="9443" y="112"/>
                </a:lnTo>
                <a:lnTo>
                  <a:pt x="9410" y="83"/>
                </a:lnTo>
                <a:lnTo>
                  <a:pt x="9393" y="71"/>
                </a:lnTo>
                <a:lnTo>
                  <a:pt x="9375" y="61"/>
                </a:lnTo>
                <a:lnTo>
                  <a:pt x="9335" y="44"/>
                </a:lnTo>
                <a:lnTo>
                  <a:pt x="9290" y="34"/>
                </a:lnTo>
                <a:lnTo>
                  <a:pt x="9266" y="31"/>
                </a:lnTo>
                <a:lnTo>
                  <a:pt x="9242" y="31"/>
                </a:lnTo>
                <a:lnTo>
                  <a:pt x="9218" y="31"/>
                </a:lnTo>
                <a:close/>
                <a:moveTo>
                  <a:pt x="16518" y="31"/>
                </a:moveTo>
                <a:lnTo>
                  <a:pt x="16470" y="34"/>
                </a:lnTo>
                <a:lnTo>
                  <a:pt x="16425" y="44"/>
                </a:lnTo>
                <a:lnTo>
                  <a:pt x="16385" y="61"/>
                </a:lnTo>
                <a:lnTo>
                  <a:pt x="16365" y="71"/>
                </a:lnTo>
                <a:lnTo>
                  <a:pt x="16347" y="83"/>
                </a:lnTo>
                <a:lnTo>
                  <a:pt x="16331" y="97"/>
                </a:lnTo>
                <a:lnTo>
                  <a:pt x="16316" y="112"/>
                </a:lnTo>
                <a:lnTo>
                  <a:pt x="16287" y="146"/>
                </a:lnTo>
                <a:lnTo>
                  <a:pt x="16263" y="184"/>
                </a:lnTo>
                <a:lnTo>
                  <a:pt x="16244" y="227"/>
                </a:lnTo>
                <a:lnTo>
                  <a:pt x="15839" y="1154"/>
                </a:lnTo>
                <a:lnTo>
                  <a:pt x="15435" y="2081"/>
                </a:lnTo>
                <a:lnTo>
                  <a:pt x="15032" y="3008"/>
                </a:lnTo>
                <a:lnTo>
                  <a:pt x="14628" y="3935"/>
                </a:lnTo>
                <a:lnTo>
                  <a:pt x="14616" y="3961"/>
                </a:lnTo>
                <a:lnTo>
                  <a:pt x="14609" y="3986"/>
                </a:lnTo>
                <a:lnTo>
                  <a:pt x="14604" y="4013"/>
                </a:lnTo>
                <a:lnTo>
                  <a:pt x="14604" y="4042"/>
                </a:lnTo>
                <a:lnTo>
                  <a:pt x="14604" y="4064"/>
                </a:lnTo>
                <a:lnTo>
                  <a:pt x="14609" y="4087"/>
                </a:lnTo>
                <a:lnTo>
                  <a:pt x="14615" y="4108"/>
                </a:lnTo>
                <a:lnTo>
                  <a:pt x="14622" y="4129"/>
                </a:lnTo>
                <a:lnTo>
                  <a:pt x="14633" y="4148"/>
                </a:lnTo>
                <a:lnTo>
                  <a:pt x="14645" y="4168"/>
                </a:lnTo>
                <a:lnTo>
                  <a:pt x="14658" y="4186"/>
                </a:lnTo>
                <a:lnTo>
                  <a:pt x="14675" y="4202"/>
                </a:lnTo>
                <a:lnTo>
                  <a:pt x="14691" y="4219"/>
                </a:lnTo>
                <a:lnTo>
                  <a:pt x="14709" y="4232"/>
                </a:lnTo>
                <a:lnTo>
                  <a:pt x="14729" y="4244"/>
                </a:lnTo>
                <a:lnTo>
                  <a:pt x="14750" y="4255"/>
                </a:lnTo>
                <a:lnTo>
                  <a:pt x="14795" y="4270"/>
                </a:lnTo>
                <a:lnTo>
                  <a:pt x="14843" y="4274"/>
                </a:lnTo>
                <a:lnTo>
                  <a:pt x="14886" y="4271"/>
                </a:lnTo>
                <a:lnTo>
                  <a:pt x="14927" y="4261"/>
                </a:lnTo>
                <a:lnTo>
                  <a:pt x="14963" y="4244"/>
                </a:lnTo>
                <a:lnTo>
                  <a:pt x="14996" y="4223"/>
                </a:lnTo>
                <a:lnTo>
                  <a:pt x="15009" y="4210"/>
                </a:lnTo>
                <a:lnTo>
                  <a:pt x="15024" y="4196"/>
                </a:lnTo>
                <a:lnTo>
                  <a:pt x="15050" y="4166"/>
                </a:lnTo>
                <a:lnTo>
                  <a:pt x="15071" y="4133"/>
                </a:lnTo>
                <a:lnTo>
                  <a:pt x="15089" y="4096"/>
                </a:lnTo>
                <a:lnTo>
                  <a:pt x="15450" y="3232"/>
                </a:lnTo>
                <a:lnTo>
                  <a:pt x="15812" y="2369"/>
                </a:lnTo>
                <a:lnTo>
                  <a:pt x="16173" y="1505"/>
                </a:lnTo>
                <a:lnTo>
                  <a:pt x="16536" y="643"/>
                </a:lnTo>
                <a:lnTo>
                  <a:pt x="16899" y="1508"/>
                </a:lnTo>
                <a:lnTo>
                  <a:pt x="17264" y="2375"/>
                </a:lnTo>
                <a:lnTo>
                  <a:pt x="17627" y="3241"/>
                </a:lnTo>
                <a:lnTo>
                  <a:pt x="17991" y="4108"/>
                </a:lnTo>
                <a:lnTo>
                  <a:pt x="18009" y="4139"/>
                </a:lnTo>
                <a:lnTo>
                  <a:pt x="18030" y="4169"/>
                </a:lnTo>
                <a:lnTo>
                  <a:pt x="18056" y="4198"/>
                </a:lnTo>
                <a:lnTo>
                  <a:pt x="18083" y="4222"/>
                </a:lnTo>
                <a:lnTo>
                  <a:pt x="18114" y="4244"/>
                </a:lnTo>
                <a:lnTo>
                  <a:pt x="18149" y="4261"/>
                </a:lnTo>
                <a:lnTo>
                  <a:pt x="18186" y="4271"/>
                </a:lnTo>
                <a:lnTo>
                  <a:pt x="18204" y="4273"/>
                </a:lnTo>
                <a:lnTo>
                  <a:pt x="18225" y="4274"/>
                </a:lnTo>
                <a:lnTo>
                  <a:pt x="18273" y="4270"/>
                </a:lnTo>
                <a:lnTo>
                  <a:pt x="18296" y="4264"/>
                </a:lnTo>
                <a:lnTo>
                  <a:pt x="18317" y="4256"/>
                </a:lnTo>
                <a:lnTo>
                  <a:pt x="18357" y="4234"/>
                </a:lnTo>
                <a:lnTo>
                  <a:pt x="18390" y="4205"/>
                </a:lnTo>
                <a:lnTo>
                  <a:pt x="18419" y="4172"/>
                </a:lnTo>
                <a:lnTo>
                  <a:pt x="18431" y="4153"/>
                </a:lnTo>
                <a:lnTo>
                  <a:pt x="18440" y="4133"/>
                </a:lnTo>
                <a:lnTo>
                  <a:pt x="18447" y="4114"/>
                </a:lnTo>
                <a:lnTo>
                  <a:pt x="18453" y="4093"/>
                </a:lnTo>
                <a:lnTo>
                  <a:pt x="18458" y="4048"/>
                </a:lnTo>
                <a:lnTo>
                  <a:pt x="18458" y="4022"/>
                </a:lnTo>
                <a:lnTo>
                  <a:pt x="18453" y="3998"/>
                </a:lnTo>
                <a:lnTo>
                  <a:pt x="18440" y="3953"/>
                </a:lnTo>
                <a:lnTo>
                  <a:pt x="18033" y="3022"/>
                </a:lnTo>
                <a:lnTo>
                  <a:pt x="17628" y="2090"/>
                </a:lnTo>
                <a:lnTo>
                  <a:pt x="17223" y="1159"/>
                </a:lnTo>
                <a:lnTo>
                  <a:pt x="16818" y="227"/>
                </a:lnTo>
                <a:lnTo>
                  <a:pt x="16797" y="184"/>
                </a:lnTo>
                <a:lnTo>
                  <a:pt x="16772" y="146"/>
                </a:lnTo>
                <a:lnTo>
                  <a:pt x="16743" y="112"/>
                </a:lnTo>
                <a:lnTo>
                  <a:pt x="16712" y="83"/>
                </a:lnTo>
                <a:lnTo>
                  <a:pt x="16695" y="71"/>
                </a:lnTo>
                <a:lnTo>
                  <a:pt x="16676" y="61"/>
                </a:lnTo>
                <a:lnTo>
                  <a:pt x="16637" y="44"/>
                </a:lnTo>
                <a:lnTo>
                  <a:pt x="16592" y="34"/>
                </a:lnTo>
                <a:lnTo>
                  <a:pt x="16568" y="31"/>
                </a:lnTo>
                <a:lnTo>
                  <a:pt x="16542" y="31"/>
                </a:lnTo>
                <a:lnTo>
                  <a:pt x="16518" y="31"/>
                </a:lnTo>
                <a:close/>
                <a:moveTo>
                  <a:pt x="30368" y="31"/>
                </a:moveTo>
                <a:lnTo>
                  <a:pt x="30318" y="34"/>
                </a:lnTo>
                <a:lnTo>
                  <a:pt x="30273" y="44"/>
                </a:lnTo>
                <a:lnTo>
                  <a:pt x="30233" y="61"/>
                </a:lnTo>
                <a:lnTo>
                  <a:pt x="30213" y="71"/>
                </a:lnTo>
                <a:lnTo>
                  <a:pt x="30197" y="83"/>
                </a:lnTo>
                <a:lnTo>
                  <a:pt x="30180" y="97"/>
                </a:lnTo>
                <a:lnTo>
                  <a:pt x="30164" y="112"/>
                </a:lnTo>
                <a:lnTo>
                  <a:pt x="30137" y="146"/>
                </a:lnTo>
                <a:lnTo>
                  <a:pt x="30113" y="184"/>
                </a:lnTo>
                <a:lnTo>
                  <a:pt x="30092" y="227"/>
                </a:lnTo>
                <a:lnTo>
                  <a:pt x="29687" y="1154"/>
                </a:lnTo>
                <a:lnTo>
                  <a:pt x="29283" y="2081"/>
                </a:lnTo>
                <a:lnTo>
                  <a:pt x="28880" y="3008"/>
                </a:lnTo>
                <a:lnTo>
                  <a:pt x="28476" y="3935"/>
                </a:lnTo>
                <a:lnTo>
                  <a:pt x="28464" y="3961"/>
                </a:lnTo>
                <a:lnTo>
                  <a:pt x="28458" y="3986"/>
                </a:lnTo>
                <a:lnTo>
                  <a:pt x="28454" y="4013"/>
                </a:lnTo>
                <a:lnTo>
                  <a:pt x="28452" y="4042"/>
                </a:lnTo>
                <a:lnTo>
                  <a:pt x="28454" y="4064"/>
                </a:lnTo>
                <a:lnTo>
                  <a:pt x="28457" y="4087"/>
                </a:lnTo>
                <a:lnTo>
                  <a:pt x="28463" y="4108"/>
                </a:lnTo>
                <a:lnTo>
                  <a:pt x="28472" y="4129"/>
                </a:lnTo>
                <a:lnTo>
                  <a:pt x="28481" y="4148"/>
                </a:lnTo>
                <a:lnTo>
                  <a:pt x="28493" y="4168"/>
                </a:lnTo>
                <a:lnTo>
                  <a:pt x="28508" y="4186"/>
                </a:lnTo>
                <a:lnTo>
                  <a:pt x="28523" y="4202"/>
                </a:lnTo>
                <a:lnTo>
                  <a:pt x="28539" y="4219"/>
                </a:lnTo>
                <a:lnTo>
                  <a:pt x="28559" y="4232"/>
                </a:lnTo>
                <a:lnTo>
                  <a:pt x="28578" y="4244"/>
                </a:lnTo>
                <a:lnTo>
                  <a:pt x="28599" y="4255"/>
                </a:lnTo>
                <a:lnTo>
                  <a:pt x="28644" y="4270"/>
                </a:lnTo>
                <a:lnTo>
                  <a:pt x="28692" y="4274"/>
                </a:lnTo>
                <a:lnTo>
                  <a:pt x="28734" y="4271"/>
                </a:lnTo>
                <a:lnTo>
                  <a:pt x="28775" y="4261"/>
                </a:lnTo>
                <a:lnTo>
                  <a:pt x="28811" y="4244"/>
                </a:lnTo>
                <a:lnTo>
                  <a:pt x="28844" y="4223"/>
                </a:lnTo>
                <a:lnTo>
                  <a:pt x="28859" y="4210"/>
                </a:lnTo>
                <a:lnTo>
                  <a:pt x="28872" y="4196"/>
                </a:lnTo>
                <a:lnTo>
                  <a:pt x="28898" y="4166"/>
                </a:lnTo>
                <a:lnTo>
                  <a:pt x="28919" y="4133"/>
                </a:lnTo>
                <a:lnTo>
                  <a:pt x="28937" y="4096"/>
                </a:lnTo>
                <a:lnTo>
                  <a:pt x="29298" y="3232"/>
                </a:lnTo>
                <a:lnTo>
                  <a:pt x="29661" y="2369"/>
                </a:lnTo>
                <a:lnTo>
                  <a:pt x="30023" y="1505"/>
                </a:lnTo>
                <a:lnTo>
                  <a:pt x="30386" y="643"/>
                </a:lnTo>
                <a:lnTo>
                  <a:pt x="30749" y="1508"/>
                </a:lnTo>
                <a:lnTo>
                  <a:pt x="31112" y="2375"/>
                </a:lnTo>
                <a:lnTo>
                  <a:pt x="31475" y="3241"/>
                </a:lnTo>
                <a:lnTo>
                  <a:pt x="31839" y="4108"/>
                </a:lnTo>
                <a:lnTo>
                  <a:pt x="31857" y="4139"/>
                </a:lnTo>
                <a:lnTo>
                  <a:pt x="31878" y="4169"/>
                </a:lnTo>
                <a:lnTo>
                  <a:pt x="31904" y="4198"/>
                </a:lnTo>
                <a:lnTo>
                  <a:pt x="31932" y="4222"/>
                </a:lnTo>
                <a:lnTo>
                  <a:pt x="31964" y="4244"/>
                </a:lnTo>
                <a:lnTo>
                  <a:pt x="31997" y="4261"/>
                </a:lnTo>
                <a:lnTo>
                  <a:pt x="32034" y="4271"/>
                </a:lnTo>
                <a:lnTo>
                  <a:pt x="32054" y="4273"/>
                </a:lnTo>
                <a:lnTo>
                  <a:pt x="32073" y="4274"/>
                </a:lnTo>
                <a:lnTo>
                  <a:pt x="32121" y="4270"/>
                </a:lnTo>
                <a:lnTo>
                  <a:pt x="32144" y="4264"/>
                </a:lnTo>
                <a:lnTo>
                  <a:pt x="32165" y="4256"/>
                </a:lnTo>
                <a:lnTo>
                  <a:pt x="32205" y="4234"/>
                </a:lnTo>
                <a:lnTo>
                  <a:pt x="32240" y="4205"/>
                </a:lnTo>
                <a:lnTo>
                  <a:pt x="32268" y="4172"/>
                </a:lnTo>
                <a:lnTo>
                  <a:pt x="32279" y="4153"/>
                </a:lnTo>
                <a:lnTo>
                  <a:pt x="32289" y="4133"/>
                </a:lnTo>
                <a:lnTo>
                  <a:pt x="32297" y="4114"/>
                </a:lnTo>
                <a:lnTo>
                  <a:pt x="32303" y="4093"/>
                </a:lnTo>
                <a:lnTo>
                  <a:pt x="32307" y="4048"/>
                </a:lnTo>
                <a:lnTo>
                  <a:pt x="32306" y="4022"/>
                </a:lnTo>
                <a:lnTo>
                  <a:pt x="32303" y="3998"/>
                </a:lnTo>
                <a:lnTo>
                  <a:pt x="32289" y="3953"/>
                </a:lnTo>
                <a:lnTo>
                  <a:pt x="31883" y="3022"/>
                </a:lnTo>
                <a:lnTo>
                  <a:pt x="31478" y="2090"/>
                </a:lnTo>
                <a:lnTo>
                  <a:pt x="31071" y="1159"/>
                </a:lnTo>
                <a:lnTo>
                  <a:pt x="30666" y="227"/>
                </a:lnTo>
                <a:lnTo>
                  <a:pt x="30645" y="184"/>
                </a:lnTo>
                <a:lnTo>
                  <a:pt x="30621" y="146"/>
                </a:lnTo>
                <a:lnTo>
                  <a:pt x="30593" y="112"/>
                </a:lnTo>
                <a:lnTo>
                  <a:pt x="30561" y="83"/>
                </a:lnTo>
                <a:lnTo>
                  <a:pt x="30543" y="71"/>
                </a:lnTo>
                <a:lnTo>
                  <a:pt x="30525" y="61"/>
                </a:lnTo>
                <a:lnTo>
                  <a:pt x="30485" y="44"/>
                </a:lnTo>
                <a:lnTo>
                  <a:pt x="30441" y="34"/>
                </a:lnTo>
                <a:lnTo>
                  <a:pt x="30417" y="31"/>
                </a:lnTo>
                <a:lnTo>
                  <a:pt x="30392" y="31"/>
                </a:lnTo>
                <a:lnTo>
                  <a:pt x="30368" y="31"/>
                </a:lnTo>
                <a:close/>
                <a:moveTo>
                  <a:pt x="36018" y="4277"/>
                </a:moveTo>
                <a:lnTo>
                  <a:pt x="36045" y="4276"/>
                </a:lnTo>
                <a:lnTo>
                  <a:pt x="36071" y="4273"/>
                </a:lnTo>
                <a:lnTo>
                  <a:pt x="36096" y="4265"/>
                </a:lnTo>
                <a:lnTo>
                  <a:pt x="36120" y="4256"/>
                </a:lnTo>
                <a:lnTo>
                  <a:pt x="36143" y="4246"/>
                </a:lnTo>
                <a:lnTo>
                  <a:pt x="36165" y="4232"/>
                </a:lnTo>
                <a:lnTo>
                  <a:pt x="36204" y="4201"/>
                </a:lnTo>
                <a:lnTo>
                  <a:pt x="36221" y="4181"/>
                </a:lnTo>
                <a:lnTo>
                  <a:pt x="36236" y="4162"/>
                </a:lnTo>
                <a:lnTo>
                  <a:pt x="36249" y="4139"/>
                </a:lnTo>
                <a:lnTo>
                  <a:pt x="36261" y="4117"/>
                </a:lnTo>
                <a:lnTo>
                  <a:pt x="36269" y="4093"/>
                </a:lnTo>
                <a:lnTo>
                  <a:pt x="36276" y="4067"/>
                </a:lnTo>
                <a:lnTo>
                  <a:pt x="36279" y="4042"/>
                </a:lnTo>
                <a:lnTo>
                  <a:pt x="36281" y="4015"/>
                </a:lnTo>
                <a:lnTo>
                  <a:pt x="36279" y="3988"/>
                </a:lnTo>
                <a:lnTo>
                  <a:pt x="36278" y="3974"/>
                </a:lnTo>
                <a:lnTo>
                  <a:pt x="36276" y="3961"/>
                </a:lnTo>
                <a:lnTo>
                  <a:pt x="36269" y="3935"/>
                </a:lnTo>
                <a:lnTo>
                  <a:pt x="36261" y="3911"/>
                </a:lnTo>
                <a:lnTo>
                  <a:pt x="36249" y="3889"/>
                </a:lnTo>
                <a:lnTo>
                  <a:pt x="36236" y="3866"/>
                </a:lnTo>
                <a:lnTo>
                  <a:pt x="36204" y="3827"/>
                </a:lnTo>
                <a:lnTo>
                  <a:pt x="36185" y="3811"/>
                </a:lnTo>
                <a:lnTo>
                  <a:pt x="36165" y="3796"/>
                </a:lnTo>
                <a:lnTo>
                  <a:pt x="36143" y="3782"/>
                </a:lnTo>
                <a:lnTo>
                  <a:pt x="36120" y="3772"/>
                </a:lnTo>
                <a:lnTo>
                  <a:pt x="36096" y="3763"/>
                </a:lnTo>
                <a:lnTo>
                  <a:pt x="36071" y="3755"/>
                </a:lnTo>
                <a:lnTo>
                  <a:pt x="36045" y="3752"/>
                </a:lnTo>
                <a:lnTo>
                  <a:pt x="36018" y="3751"/>
                </a:lnTo>
                <a:lnTo>
                  <a:pt x="35991" y="3752"/>
                </a:lnTo>
                <a:lnTo>
                  <a:pt x="35964" y="3755"/>
                </a:lnTo>
                <a:lnTo>
                  <a:pt x="35939" y="3763"/>
                </a:lnTo>
                <a:lnTo>
                  <a:pt x="35915" y="3772"/>
                </a:lnTo>
                <a:lnTo>
                  <a:pt x="35892" y="3782"/>
                </a:lnTo>
                <a:lnTo>
                  <a:pt x="35870" y="3796"/>
                </a:lnTo>
                <a:lnTo>
                  <a:pt x="35831" y="3827"/>
                </a:lnTo>
                <a:lnTo>
                  <a:pt x="35814" y="3847"/>
                </a:lnTo>
                <a:lnTo>
                  <a:pt x="35799" y="3866"/>
                </a:lnTo>
                <a:lnTo>
                  <a:pt x="35786" y="3889"/>
                </a:lnTo>
                <a:lnTo>
                  <a:pt x="35775" y="3911"/>
                </a:lnTo>
                <a:lnTo>
                  <a:pt x="35766" y="3935"/>
                </a:lnTo>
                <a:lnTo>
                  <a:pt x="35759" y="3961"/>
                </a:lnTo>
                <a:lnTo>
                  <a:pt x="35756" y="3988"/>
                </a:lnTo>
                <a:lnTo>
                  <a:pt x="35754" y="4015"/>
                </a:lnTo>
                <a:lnTo>
                  <a:pt x="35756" y="4042"/>
                </a:lnTo>
                <a:lnTo>
                  <a:pt x="35757" y="4054"/>
                </a:lnTo>
                <a:lnTo>
                  <a:pt x="35759" y="4067"/>
                </a:lnTo>
                <a:lnTo>
                  <a:pt x="35766" y="4093"/>
                </a:lnTo>
                <a:lnTo>
                  <a:pt x="35775" y="4117"/>
                </a:lnTo>
                <a:lnTo>
                  <a:pt x="35786" y="4139"/>
                </a:lnTo>
                <a:lnTo>
                  <a:pt x="35799" y="4162"/>
                </a:lnTo>
                <a:lnTo>
                  <a:pt x="35831" y="4201"/>
                </a:lnTo>
                <a:lnTo>
                  <a:pt x="35850" y="4217"/>
                </a:lnTo>
                <a:lnTo>
                  <a:pt x="35870" y="4232"/>
                </a:lnTo>
                <a:lnTo>
                  <a:pt x="35892" y="4246"/>
                </a:lnTo>
                <a:lnTo>
                  <a:pt x="35915" y="4256"/>
                </a:lnTo>
                <a:lnTo>
                  <a:pt x="35939" y="4265"/>
                </a:lnTo>
                <a:lnTo>
                  <a:pt x="35964" y="4273"/>
                </a:lnTo>
                <a:lnTo>
                  <a:pt x="35991" y="4276"/>
                </a:lnTo>
                <a:lnTo>
                  <a:pt x="36018" y="427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accent1"/>
              </a:solidFill>
            </a:endParaRP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D478325D-427F-4C0D-CD6D-27B7AB7F773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816080" y="2790204"/>
            <a:ext cx="5040000" cy="29428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4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va ja teksti_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ar with a plug in the air&#10;&#10;Description automatically generated">
            <a:extLst>
              <a:ext uri="{FF2B5EF4-FFF2-40B4-BE49-F238E27FC236}">
                <a16:creationId xmlns:a16="http://schemas.microsoft.com/office/drawing/2014/main" id="{F0AD3262-276A-C18C-8BF7-3EA89766A7E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767285"/>
            <a:ext cx="5760000" cy="5760000"/>
          </a:xfrm>
          <a:prstGeom prst="rect">
            <a:avLst/>
          </a:prstGeom>
        </p:spPr>
      </p:pic>
      <p:pic>
        <p:nvPicPr>
          <p:cNvPr id="3" name="Picture 2" descr="A blue light bulb and lightning bolt on a black background&#10;&#10;Description automatically generated">
            <a:extLst>
              <a:ext uri="{FF2B5EF4-FFF2-40B4-BE49-F238E27FC236}">
                <a16:creationId xmlns:a16="http://schemas.microsoft.com/office/drawing/2014/main" id="{7C32FF38-A9EE-4879-741C-81A0F6F6C78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875" y="0"/>
            <a:ext cx="2942805" cy="2942805"/>
          </a:xfrm>
          <a:prstGeom prst="rect">
            <a:avLst/>
          </a:prstGeom>
        </p:spPr>
      </p:pic>
      <p:sp>
        <p:nvSpPr>
          <p:cNvPr id="7" name="Freeform 7">
            <a:extLst>
              <a:ext uri="{FF2B5EF4-FFF2-40B4-BE49-F238E27FC236}">
                <a16:creationId xmlns:a16="http://schemas.microsoft.com/office/drawing/2014/main" id="{E2AB2414-3438-4549-A183-2B79A96547F4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9480640" y="6246543"/>
            <a:ext cx="2376000" cy="280742"/>
          </a:xfrm>
          <a:custGeom>
            <a:avLst/>
            <a:gdLst>
              <a:gd name="T0" fmla="*/ 22454 w 36281"/>
              <a:gd name="T1" fmla="*/ 4021 h 4286"/>
              <a:gd name="T2" fmla="*/ 21918 w 36281"/>
              <a:gd name="T3" fmla="*/ 3604 h 4286"/>
              <a:gd name="T4" fmla="*/ 22094 w 36281"/>
              <a:gd name="T5" fmla="*/ 3322 h 4286"/>
              <a:gd name="T6" fmla="*/ 22658 w 36281"/>
              <a:gd name="T7" fmla="*/ 3632 h 4286"/>
              <a:gd name="T8" fmla="*/ 23606 w 36281"/>
              <a:gd name="T9" fmla="*/ 3865 h 4286"/>
              <a:gd name="T10" fmla="*/ 24342 w 36281"/>
              <a:gd name="T11" fmla="*/ 3614 h 4286"/>
              <a:gd name="T12" fmla="*/ 24540 w 36281"/>
              <a:gd name="T13" fmla="*/ 3155 h 4286"/>
              <a:gd name="T14" fmla="*/ 24326 w 36281"/>
              <a:gd name="T15" fmla="*/ 2672 h 4286"/>
              <a:gd name="T16" fmla="*/ 22962 w 36281"/>
              <a:gd name="T17" fmla="*/ 2222 h 4286"/>
              <a:gd name="T18" fmla="*/ 22235 w 36281"/>
              <a:gd name="T19" fmla="*/ 1775 h 4286"/>
              <a:gd name="T20" fmla="*/ 22044 w 36281"/>
              <a:gd name="T21" fmla="*/ 1148 h 4286"/>
              <a:gd name="T22" fmla="*/ 22235 w 36281"/>
              <a:gd name="T23" fmla="*/ 535 h 4286"/>
              <a:gd name="T24" fmla="*/ 22808 w 36281"/>
              <a:gd name="T25" fmla="*/ 107 h 4286"/>
              <a:gd name="T26" fmla="*/ 23715 w 36281"/>
              <a:gd name="T27" fmla="*/ 14 h 4286"/>
              <a:gd name="T28" fmla="*/ 24684 w 36281"/>
              <a:gd name="T29" fmla="*/ 361 h 4286"/>
              <a:gd name="T30" fmla="*/ 24848 w 36281"/>
              <a:gd name="T31" fmla="*/ 668 h 4286"/>
              <a:gd name="T32" fmla="*/ 24557 w 36281"/>
              <a:gd name="T33" fmla="*/ 818 h 4286"/>
              <a:gd name="T34" fmla="*/ 23693 w 36281"/>
              <a:gd name="T35" fmla="*/ 443 h 4286"/>
              <a:gd name="T36" fmla="*/ 22820 w 36281"/>
              <a:gd name="T37" fmla="*/ 575 h 4286"/>
              <a:gd name="T38" fmla="*/ 22517 w 36281"/>
              <a:gd name="T39" fmla="*/ 1096 h 4286"/>
              <a:gd name="T40" fmla="*/ 22739 w 36281"/>
              <a:gd name="T41" fmla="*/ 1586 h 4286"/>
              <a:gd name="T42" fmla="*/ 23981 w 36281"/>
              <a:gd name="T43" fmla="*/ 2000 h 4286"/>
              <a:gd name="T44" fmla="*/ 24801 w 36281"/>
              <a:gd name="T45" fmla="*/ 2456 h 4286"/>
              <a:gd name="T46" fmla="*/ 25014 w 36281"/>
              <a:gd name="T47" fmla="*/ 2980 h 4286"/>
              <a:gd name="T48" fmla="*/ 24885 w 36281"/>
              <a:gd name="T49" fmla="*/ 3647 h 4286"/>
              <a:gd name="T50" fmla="*/ 24348 w 36281"/>
              <a:gd name="T51" fmla="*/ 4130 h 4286"/>
              <a:gd name="T52" fmla="*/ 1916 w 36281"/>
              <a:gd name="T53" fmla="*/ 4274 h 4286"/>
              <a:gd name="T54" fmla="*/ 3026 w 36281"/>
              <a:gd name="T55" fmla="*/ 2215 h 4286"/>
              <a:gd name="T56" fmla="*/ 3753 w 36281"/>
              <a:gd name="T57" fmla="*/ 70 h 4286"/>
              <a:gd name="T58" fmla="*/ 3405 w 36281"/>
              <a:gd name="T59" fmla="*/ 166 h 4286"/>
              <a:gd name="T60" fmla="*/ 446 w 36281"/>
              <a:gd name="T61" fmla="*/ 139 h 4286"/>
              <a:gd name="T62" fmla="*/ 107 w 36281"/>
              <a:gd name="T63" fmla="*/ 73 h 4286"/>
              <a:gd name="T64" fmla="*/ 831 w 36281"/>
              <a:gd name="T65" fmla="*/ 2224 h 4286"/>
              <a:gd name="T66" fmla="*/ 9218 w 36281"/>
              <a:gd name="T67" fmla="*/ 31 h 4286"/>
              <a:gd name="T68" fmla="*/ 8133 w 36281"/>
              <a:gd name="T69" fmla="*/ 2081 h 4286"/>
              <a:gd name="T70" fmla="*/ 7343 w 36281"/>
              <a:gd name="T71" fmla="*/ 4168 h 4286"/>
              <a:gd name="T72" fmla="*/ 7694 w 36281"/>
              <a:gd name="T73" fmla="*/ 4223 h 4286"/>
              <a:gd name="T74" fmla="*/ 10325 w 36281"/>
              <a:gd name="T75" fmla="*/ 3241 h 4286"/>
              <a:gd name="T76" fmla="*/ 10994 w 36281"/>
              <a:gd name="T77" fmla="*/ 4264 h 4286"/>
              <a:gd name="T78" fmla="*/ 11139 w 36281"/>
              <a:gd name="T79" fmla="*/ 3953 h 4286"/>
              <a:gd name="T80" fmla="*/ 9290 w 36281"/>
              <a:gd name="T81" fmla="*/ 34 h 4286"/>
              <a:gd name="T82" fmla="*/ 16287 w 36281"/>
              <a:gd name="T83" fmla="*/ 146 h 4286"/>
              <a:gd name="T84" fmla="*/ 14609 w 36281"/>
              <a:gd name="T85" fmla="*/ 4087 h 4286"/>
              <a:gd name="T86" fmla="*/ 14843 w 36281"/>
              <a:gd name="T87" fmla="*/ 4274 h 4286"/>
              <a:gd name="T88" fmla="*/ 16173 w 36281"/>
              <a:gd name="T89" fmla="*/ 1505 h 4286"/>
              <a:gd name="T90" fmla="*/ 18186 w 36281"/>
              <a:gd name="T91" fmla="*/ 4271 h 4286"/>
              <a:gd name="T92" fmla="*/ 18453 w 36281"/>
              <a:gd name="T93" fmla="*/ 4093 h 4286"/>
              <a:gd name="T94" fmla="*/ 16712 w 36281"/>
              <a:gd name="T95" fmla="*/ 83 h 4286"/>
              <a:gd name="T96" fmla="*/ 30213 w 36281"/>
              <a:gd name="T97" fmla="*/ 71 h 4286"/>
              <a:gd name="T98" fmla="*/ 28458 w 36281"/>
              <a:gd name="T99" fmla="*/ 3986 h 4286"/>
              <a:gd name="T100" fmla="*/ 28559 w 36281"/>
              <a:gd name="T101" fmla="*/ 4232 h 4286"/>
              <a:gd name="T102" fmla="*/ 28919 w 36281"/>
              <a:gd name="T103" fmla="*/ 4133 h 4286"/>
              <a:gd name="T104" fmla="*/ 31904 w 36281"/>
              <a:gd name="T105" fmla="*/ 4198 h 4286"/>
              <a:gd name="T106" fmla="*/ 32268 w 36281"/>
              <a:gd name="T107" fmla="*/ 4172 h 4286"/>
              <a:gd name="T108" fmla="*/ 30666 w 36281"/>
              <a:gd name="T109" fmla="*/ 227 h 4286"/>
              <a:gd name="T110" fmla="*/ 36018 w 36281"/>
              <a:gd name="T111" fmla="*/ 4277 h 4286"/>
              <a:gd name="T112" fmla="*/ 36269 w 36281"/>
              <a:gd name="T113" fmla="*/ 4093 h 4286"/>
              <a:gd name="T114" fmla="*/ 36185 w 36281"/>
              <a:gd name="T115" fmla="*/ 3811 h 4286"/>
              <a:gd name="T116" fmla="*/ 35892 w 36281"/>
              <a:gd name="T117" fmla="*/ 3782 h 4286"/>
              <a:gd name="T118" fmla="*/ 35757 w 36281"/>
              <a:gd name="T119" fmla="*/ 4054 h 4286"/>
              <a:gd name="T120" fmla="*/ 35964 w 36281"/>
              <a:gd name="T121" fmla="*/ 4273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281" h="4286">
                <a:moveTo>
                  <a:pt x="23588" y="4286"/>
                </a:moveTo>
                <a:lnTo>
                  <a:pt x="23475" y="4285"/>
                </a:lnTo>
                <a:lnTo>
                  <a:pt x="23364" y="4277"/>
                </a:lnTo>
                <a:lnTo>
                  <a:pt x="23255" y="4267"/>
                </a:lnTo>
                <a:lnTo>
                  <a:pt x="23148" y="4250"/>
                </a:lnTo>
                <a:lnTo>
                  <a:pt x="23043" y="4231"/>
                </a:lnTo>
                <a:lnTo>
                  <a:pt x="22941" y="4207"/>
                </a:lnTo>
                <a:lnTo>
                  <a:pt x="22841" y="4178"/>
                </a:lnTo>
                <a:lnTo>
                  <a:pt x="22742" y="4145"/>
                </a:lnTo>
                <a:lnTo>
                  <a:pt x="22644" y="4108"/>
                </a:lnTo>
                <a:lnTo>
                  <a:pt x="22548" y="4066"/>
                </a:lnTo>
                <a:lnTo>
                  <a:pt x="22454" y="4021"/>
                </a:lnTo>
                <a:lnTo>
                  <a:pt x="22361" y="3970"/>
                </a:lnTo>
                <a:lnTo>
                  <a:pt x="22269" y="3916"/>
                </a:lnTo>
                <a:lnTo>
                  <a:pt x="22179" y="3857"/>
                </a:lnTo>
                <a:lnTo>
                  <a:pt x="22134" y="3826"/>
                </a:lnTo>
                <a:lnTo>
                  <a:pt x="22091" y="3794"/>
                </a:lnTo>
                <a:lnTo>
                  <a:pt x="22002" y="3727"/>
                </a:lnTo>
                <a:lnTo>
                  <a:pt x="21983" y="3713"/>
                </a:lnTo>
                <a:lnTo>
                  <a:pt x="21966" y="3695"/>
                </a:lnTo>
                <a:lnTo>
                  <a:pt x="21950" y="3676"/>
                </a:lnTo>
                <a:lnTo>
                  <a:pt x="21938" y="3653"/>
                </a:lnTo>
                <a:lnTo>
                  <a:pt x="21927" y="3629"/>
                </a:lnTo>
                <a:lnTo>
                  <a:pt x="21918" y="3604"/>
                </a:lnTo>
                <a:lnTo>
                  <a:pt x="21914" y="3577"/>
                </a:lnTo>
                <a:lnTo>
                  <a:pt x="21912" y="3548"/>
                </a:lnTo>
                <a:lnTo>
                  <a:pt x="21914" y="3524"/>
                </a:lnTo>
                <a:lnTo>
                  <a:pt x="21917" y="3502"/>
                </a:lnTo>
                <a:lnTo>
                  <a:pt x="21923" y="3479"/>
                </a:lnTo>
                <a:lnTo>
                  <a:pt x="21930" y="3457"/>
                </a:lnTo>
                <a:lnTo>
                  <a:pt x="21951" y="3418"/>
                </a:lnTo>
                <a:lnTo>
                  <a:pt x="21965" y="3400"/>
                </a:lnTo>
                <a:lnTo>
                  <a:pt x="21980" y="3383"/>
                </a:lnTo>
                <a:lnTo>
                  <a:pt x="22013" y="3355"/>
                </a:lnTo>
                <a:lnTo>
                  <a:pt x="22052" y="3334"/>
                </a:lnTo>
                <a:lnTo>
                  <a:pt x="22094" y="3322"/>
                </a:lnTo>
                <a:lnTo>
                  <a:pt x="22140" y="3316"/>
                </a:lnTo>
                <a:lnTo>
                  <a:pt x="22184" y="3320"/>
                </a:lnTo>
                <a:lnTo>
                  <a:pt x="22203" y="3326"/>
                </a:lnTo>
                <a:lnTo>
                  <a:pt x="22223" y="3332"/>
                </a:lnTo>
                <a:lnTo>
                  <a:pt x="22257" y="3349"/>
                </a:lnTo>
                <a:lnTo>
                  <a:pt x="22271" y="3359"/>
                </a:lnTo>
                <a:lnTo>
                  <a:pt x="22283" y="3370"/>
                </a:lnTo>
                <a:lnTo>
                  <a:pt x="22358" y="3431"/>
                </a:lnTo>
                <a:lnTo>
                  <a:pt x="22431" y="3487"/>
                </a:lnTo>
                <a:lnTo>
                  <a:pt x="22506" y="3539"/>
                </a:lnTo>
                <a:lnTo>
                  <a:pt x="22581" y="3587"/>
                </a:lnTo>
                <a:lnTo>
                  <a:pt x="22658" y="3632"/>
                </a:lnTo>
                <a:lnTo>
                  <a:pt x="22734" y="3673"/>
                </a:lnTo>
                <a:lnTo>
                  <a:pt x="22814" y="3710"/>
                </a:lnTo>
                <a:lnTo>
                  <a:pt x="22893" y="3742"/>
                </a:lnTo>
                <a:lnTo>
                  <a:pt x="22974" y="3770"/>
                </a:lnTo>
                <a:lnTo>
                  <a:pt x="23057" y="3796"/>
                </a:lnTo>
                <a:lnTo>
                  <a:pt x="23142" y="3817"/>
                </a:lnTo>
                <a:lnTo>
                  <a:pt x="23231" y="3833"/>
                </a:lnTo>
                <a:lnTo>
                  <a:pt x="23321" y="3847"/>
                </a:lnTo>
                <a:lnTo>
                  <a:pt x="23366" y="3853"/>
                </a:lnTo>
                <a:lnTo>
                  <a:pt x="23412" y="3857"/>
                </a:lnTo>
                <a:lnTo>
                  <a:pt x="23508" y="3862"/>
                </a:lnTo>
                <a:lnTo>
                  <a:pt x="23606" y="3865"/>
                </a:lnTo>
                <a:lnTo>
                  <a:pt x="23709" y="3860"/>
                </a:lnTo>
                <a:lnTo>
                  <a:pt x="23808" y="3851"/>
                </a:lnTo>
                <a:lnTo>
                  <a:pt x="23901" y="3835"/>
                </a:lnTo>
                <a:lnTo>
                  <a:pt x="23946" y="3824"/>
                </a:lnTo>
                <a:lnTo>
                  <a:pt x="23990" y="3811"/>
                </a:lnTo>
                <a:lnTo>
                  <a:pt x="24072" y="3782"/>
                </a:lnTo>
                <a:lnTo>
                  <a:pt x="24149" y="3748"/>
                </a:lnTo>
                <a:lnTo>
                  <a:pt x="24221" y="3709"/>
                </a:lnTo>
                <a:lnTo>
                  <a:pt x="24254" y="3688"/>
                </a:lnTo>
                <a:lnTo>
                  <a:pt x="24284" y="3664"/>
                </a:lnTo>
                <a:lnTo>
                  <a:pt x="24314" y="3640"/>
                </a:lnTo>
                <a:lnTo>
                  <a:pt x="24342" y="3614"/>
                </a:lnTo>
                <a:lnTo>
                  <a:pt x="24393" y="3560"/>
                </a:lnTo>
                <a:lnTo>
                  <a:pt x="24416" y="3532"/>
                </a:lnTo>
                <a:lnTo>
                  <a:pt x="24437" y="3502"/>
                </a:lnTo>
                <a:lnTo>
                  <a:pt x="24456" y="3472"/>
                </a:lnTo>
                <a:lnTo>
                  <a:pt x="24474" y="3440"/>
                </a:lnTo>
                <a:lnTo>
                  <a:pt x="24489" y="3407"/>
                </a:lnTo>
                <a:lnTo>
                  <a:pt x="24503" y="3374"/>
                </a:lnTo>
                <a:lnTo>
                  <a:pt x="24513" y="3340"/>
                </a:lnTo>
                <a:lnTo>
                  <a:pt x="24524" y="3304"/>
                </a:lnTo>
                <a:lnTo>
                  <a:pt x="24531" y="3268"/>
                </a:lnTo>
                <a:lnTo>
                  <a:pt x="24536" y="3232"/>
                </a:lnTo>
                <a:lnTo>
                  <a:pt x="24540" y="3155"/>
                </a:lnTo>
                <a:lnTo>
                  <a:pt x="24540" y="3143"/>
                </a:lnTo>
                <a:lnTo>
                  <a:pt x="24537" y="3073"/>
                </a:lnTo>
                <a:lnTo>
                  <a:pt x="24530" y="3007"/>
                </a:lnTo>
                <a:lnTo>
                  <a:pt x="24524" y="2974"/>
                </a:lnTo>
                <a:lnTo>
                  <a:pt x="24515" y="2942"/>
                </a:lnTo>
                <a:lnTo>
                  <a:pt x="24494" y="2882"/>
                </a:lnTo>
                <a:lnTo>
                  <a:pt x="24465" y="2825"/>
                </a:lnTo>
                <a:lnTo>
                  <a:pt x="24428" y="2771"/>
                </a:lnTo>
                <a:lnTo>
                  <a:pt x="24405" y="2746"/>
                </a:lnTo>
                <a:lnTo>
                  <a:pt x="24381" y="2720"/>
                </a:lnTo>
                <a:lnTo>
                  <a:pt x="24354" y="2696"/>
                </a:lnTo>
                <a:lnTo>
                  <a:pt x="24326" y="2672"/>
                </a:lnTo>
                <a:lnTo>
                  <a:pt x="24260" y="2626"/>
                </a:lnTo>
                <a:lnTo>
                  <a:pt x="24182" y="2581"/>
                </a:lnTo>
                <a:lnTo>
                  <a:pt x="24140" y="2560"/>
                </a:lnTo>
                <a:lnTo>
                  <a:pt x="24093" y="2539"/>
                </a:lnTo>
                <a:lnTo>
                  <a:pt x="23993" y="2498"/>
                </a:lnTo>
                <a:lnTo>
                  <a:pt x="23879" y="2461"/>
                </a:lnTo>
                <a:lnTo>
                  <a:pt x="23750" y="2423"/>
                </a:lnTo>
                <a:lnTo>
                  <a:pt x="23607" y="2387"/>
                </a:lnTo>
                <a:lnTo>
                  <a:pt x="23451" y="2351"/>
                </a:lnTo>
                <a:lnTo>
                  <a:pt x="23276" y="2311"/>
                </a:lnTo>
                <a:lnTo>
                  <a:pt x="23114" y="2269"/>
                </a:lnTo>
                <a:lnTo>
                  <a:pt x="22962" y="2222"/>
                </a:lnTo>
                <a:lnTo>
                  <a:pt x="22824" y="2173"/>
                </a:lnTo>
                <a:lnTo>
                  <a:pt x="22760" y="2146"/>
                </a:lnTo>
                <a:lnTo>
                  <a:pt x="22697" y="2119"/>
                </a:lnTo>
                <a:lnTo>
                  <a:pt x="22638" y="2090"/>
                </a:lnTo>
                <a:lnTo>
                  <a:pt x="22581" y="2060"/>
                </a:lnTo>
                <a:lnTo>
                  <a:pt x="22529" y="2029"/>
                </a:lnTo>
                <a:lnTo>
                  <a:pt x="22478" y="1997"/>
                </a:lnTo>
                <a:lnTo>
                  <a:pt x="22386" y="1928"/>
                </a:lnTo>
                <a:lnTo>
                  <a:pt x="22344" y="1892"/>
                </a:lnTo>
                <a:lnTo>
                  <a:pt x="22305" y="1855"/>
                </a:lnTo>
                <a:lnTo>
                  <a:pt x="22268" y="1816"/>
                </a:lnTo>
                <a:lnTo>
                  <a:pt x="22235" y="1775"/>
                </a:lnTo>
                <a:lnTo>
                  <a:pt x="22205" y="1733"/>
                </a:lnTo>
                <a:lnTo>
                  <a:pt x="22176" y="1690"/>
                </a:lnTo>
                <a:lnTo>
                  <a:pt x="22151" y="1643"/>
                </a:lnTo>
                <a:lnTo>
                  <a:pt x="22128" y="1597"/>
                </a:lnTo>
                <a:lnTo>
                  <a:pt x="22109" y="1547"/>
                </a:lnTo>
                <a:lnTo>
                  <a:pt x="22091" y="1496"/>
                </a:lnTo>
                <a:lnTo>
                  <a:pt x="22077" y="1444"/>
                </a:lnTo>
                <a:lnTo>
                  <a:pt x="22065" y="1388"/>
                </a:lnTo>
                <a:lnTo>
                  <a:pt x="22056" y="1331"/>
                </a:lnTo>
                <a:lnTo>
                  <a:pt x="22049" y="1273"/>
                </a:lnTo>
                <a:lnTo>
                  <a:pt x="22046" y="1211"/>
                </a:lnTo>
                <a:lnTo>
                  <a:pt x="22044" y="1148"/>
                </a:lnTo>
                <a:lnTo>
                  <a:pt x="22044" y="1136"/>
                </a:lnTo>
                <a:lnTo>
                  <a:pt x="22046" y="1076"/>
                </a:lnTo>
                <a:lnTo>
                  <a:pt x="22050" y="1016"/>
                </a:lnTo>
                <a:lnTo>
                  <a:pt x="22059" y="958"/>
                </a:lnTo>
                <a:lnTo>
                  <a:pt x="22071" y="901"/>
                </a:lnTo>
                <a:lnTo>
                  <a:pt x="22085" y="844"/>
                </a:lnTo>
                <a:lnTo>
                  <a:pt x="22103" y="788"/>
                </a:lnTo>
                <a:lnTo>
                  <a:pt x="22124" y="736"/>
                </a:lnTo>
                <a:lnTo>
                  <a:pt x="22148" y="683"/>
                </a:lnTo>
                <a:lnTo>
                  <a:pt x="22173" y="632"/>
                </a:lnTo>
                <a:lnTo>
                  <a:pt x="22203" y="583"/>
                </a:lnTo>
                <a:lnTo>
                  <a:pt x="22235" y="535"/>
                </a:lnTo>
                <a:lnTo>
                  <a:pt x="22269" y="490"/>
                </a:lnTo>
                <a:lnTo>
                  <a:pt x="22307" y="445"/>
                </a:lnTo>
                <a:lnTo>
                  <a:pt x="22347" y="403"/>
                </a:lnTo>
                <a:lnTo>
                  <a:pt x="22389" y="362"/>
                </a:lnTo>
                <a:lnTo>
                  <a:pt x="22434" y="323"/>
                </a:lnTo>
                <a:lnTo>
                  <a:pt x="22481" y="286"/>
                </a:lnTo>
                <a:lnTo>
                  <a:pt x="22530" y="251"/>
                </a:lnTo>
                <a:lnTo>
                  <a:pt x="22581" y="218"/>
                </a:lnTo>
                <a:lnTo>
                  <a:pt x="22635" y="187"/>
                </a:lnTo>
                <a:lnTo>
                  <a:pt x="22691" y="158"/>
                </a:lnTo>
                <a:lnTo>
                  <a:pt x="22748" y="131"/>
                </a:lnTo>
                <a:lnTo>
                  <a:pt x="22808" y="107"/>
                </a:lnTo>
                <a:lnTo>
                  <a:pt x="22869" y="86"/>
                </a:lnTo>
                <a:lnTo>
                  <a:pt x="22932" y="67"/>
                </a:lnTo>
                <a:lnTo>
                  <a:pt x="22998" y="49"/>
                </a:lnTo>
                <a:lnTo>
                  <a:pt x="23064" y="34"/>
                </a:lnTo>
                <a:lnTo>
                  <a:pt x="23133" y="22"/>
                </a:lnTo>
                <a:lnTo>
                  <a:pt x="23202" y="13"/>
                </a:lnTo>
                <a:lnTo>
                  <a:pt x="23274" y="5"/>
                </a:lnTo>
                <a:lnTo>
                  <a:pt x="23346" y="2"/>
                </a:lnTo>
                <a:lnTo>
                  <a:pt x="23421" y="0"/>
                </a:lnTo>
                <a:lnTo>
                  <a:pt x="23522" y="2"/>
                </a:lnTo>
                <a:lnTo>
                  <a:pt x="23621" y="7"/>
                </a:lnTo>
                <a:lnTo>
                  <a:pt x="23715" y="14"/>
                </a:lnTo>
                <a:lnTo>
                  <a:pt x="23808" y="26"/>
                </a:lnTo>
                <a:lnTo>
                  <a:pt x="23897" y="40"/>
                </a:lnTo>
                <a:lnTo>
                  <a:pt x="23984" y="58"/>
                </a:lnTo>
                <a:lnTo>
                  <a:pt x="24069" y="79"/>
                </a:lnTo>
                <a:lnTo>
                  <a:pt x="24152" y="103"/>
                </a:lnTo>
                <a:lnTo>
                  <a:pt x="24231" y="130"/>
                </a:lnTo>
                <a:lnTo>
                  <a:pt x="24311" y="161"/>
                </a:lnTo>
                <a:lnTo>
                  <a:pt x="24387" y="194"/>
                </a:lnTo>
                <a:lnTo>
                  <a:pt x="24464" y="230"/>
                </a:lnTo>
                <a:lnTo>
                  <a:pt x="24537" y="271"/>
                </a:lnTo>
                <a:lnTo>
                  <a:pt x="24611" y="314"/>
                </a:lnTo>
                <a:lnTo>
                  <a:pt x="24684" y="361"/>
                </a:lnTo>
                <a:lnTo>
                  <a:pt x="24756" y="410"/>
                </a:lnTo>
                <a:lnTo>
                  <a:pt x="24774" y="425"/>
                </a:lnTo>
                <a:lnTo>
                  <a:pt x="24792" y="443"/>
                </a:lnTo>
                <a:lnTo>
                  <a:pt x="24809" y="463"/>
                </a:lnTo>
                <a:lnTo>
                  <a:pt x="24824" y="485"/>
                </a:lnTo>
                <a:lnTo>
                  <a:pt x="24837" y="511"/>
                </a:lnTo>
                <a:lnTo>
                  <a:pt x="24848" y="539"/>
                </a:lnTo>
                <a:lnTo>
                  <a:pt x="24855" y="569"/>
                </a:lnTo>
                <a:lnTo>
                  <a:pt x="24857" y="601"/>
                </a:lnTo>
                <a:lnTo>
                  <a:pt x="24857" y="625"/>
                </a:lnTo>
                <a:lnTo>
                  <a:pt x="24852" y="647"/>
                </a:lnTo>
                <a:lnTo>
                  <a:pt x="24848" y="668"/>
                </a:lnTo>
                <a:lnTo>
                  <a:pt x="24839" y="689"/>
                </a:lnTo>
                <a:lnTo>
                  <a:pt x="24819" y="727"/>
                </a:lnTo>
                <a:lnTo>
                  <a:pt x="24806" y="745"/>
                </a:lnTo>
                <a:lnTo>
                  <a:pt x="24791" y="761"/>
                </a:lnTo>
                <a:lnTo>
                  <a:pt x="24774" y="776"/>
                </a:lnTo>
                <a:lnTo>
                  <a:pt x="24758" y="788"/>
                </a:lnTo>
                <a:lnTo>
                  <a:pt x="24719" y="809"/>
                </a:lnTo>
                <a:lnTo>
                  <a:pt x="24675" y="823"/>
                </a:lnTo>
                <a:lnTo>
                  <a:pt x="24630" y="827"/>
                </a:lnTo>
                <a:lnTo>
                  <a:pt x="24611" y="827"/>
                </a:lnTo>
                <a:lnTo>
                  <a:pt x="24591" y="824"/>
                </a:lnTo>
                <a:lnTo>
                  <a:pt x="24557" y="818"/>
                </a:lnTo>
                <a:lnTo>
                  <a:pt x="24524" y="805"/>
                </a:lnTo>
                <a:lnTo>
                  <a:pt x="24492" y="785"/>
                </a:lnTo>
                <a:lnTo>
                  <a:pt x="24426" y="739"/>
                </a:lnTo>
                <a:lnTo>
                  <a:pt x="24360" y="697"/>
                </a:lnTo>
                <a:lnTo>
                  <a:pt x="24294" y="656"/>
                </a:lnTo>
                <a:lnTo>
                  <a:pt x="24228" y="620"/>
                </a:lnTo>
                <a:lnTo>
                  <a:pt x="24096" y="559"/>
                </a:lnTo>
                <a:lnTo>
                  <a:pt x="24030" y="532"/>
                </a:lnTo>
                <a:lnTo>
                  <a:pt x="23964" y="508"/>
                </a:lnTo>
                <a:lnTo>
                  <a:pt x="23897" y="487"/>
                </a:lnTo>
                <a:lnTo>
                  <a:pt x="23829" y="470"/>
                </a:lnTo>
                <a:lnTo>
                  <a:pt x="23693" y="443"/>
                </a:lnTo>
                <a:lnTo>
                  <a:pt x="23622" y="434"/>
                </a:lnTo>
                <a:lnTo>
                  <a:pt x="23552" y="427"/>
                </a:lnTo>
                <a:lnTo>
                  <a:pt x="23481" y="424"/>
                </a:lnTo>
                <a:lnTo>
                  <a:pt x="23409" y="422"/>
                </a:lnTo>
                <a:lnTo>
                  <a:pt x="23309" y="425"/>
                </a:lnTo>
                <a:lnTo>
                  <a:pt x="23214" y="436"/>
                </a:lnTo>
                <a:lnTo>
                  <a:pt x="23124" y="452"/>
                </a:lnTo>
                <a:lnTo>
                  <a:pt x="23081" y="463"/>
                </a:lnTo>
                <a:lnTo>
                  <a:pt x="23039" y="475"/>
                </a:lnTo>
                <a:lnTo>
                  <a:pt x="22961" y="503"/>
                </a:lnTo>
                <a:lnTo>
                  <a:pt x="22887" y="536"/>
                </a:lnTo>
                <a:lnTo>
                  <a:pt x="22820" y="575"/>
                </a:lnTo>
                <a:lnTo>
                  <a:pt x="22758" y="619"/>
                </a:lnTo>
                <a:lnTo>
                  <a:pt x="22703" y="665"/>
                </a:lnTo>
                <a:lnTo>
                  <a:pt x="22655" y="718"/>
                </a:lnTo>
                <a:lnTo>
                  <a:pt x="22614" y="773"/>
                </a:lnTo>
                <a:lnTo>
                  <a:pt x="22580" y="832"/>
                </a:lnTo>
                <a:lnTo>
                  <a:pt x="22565" y="862"/>
                </a:lnTo>
                <a:lnTo>
                  <a:pt x="22551" y="893"/>
                </a:lnTo>
                <a:lnTo>
                  <a:pt x="22541" y="926"/>
                </a:lnTo>
                <a:lnTo>
                  <a:pt x="22532" y="959"/>
                </a:lnTo>
                <a:lnTo>
                  <a:pt x="22526" y="992"/>
                </a:lnTo>
                <a:lnTo>
                  <a:pt x="22520" y="1025"/>
                </a:lnTo>
                <a:lnTo>
                  <a:pt x="22517" y="1096"/>
                </a:lnTo>
                <a:lnTo>
                  <a:pt x="22517" y="1108"/>
                </a:lnTo>
                <a:lnTo>
                  <a:pt x="22518" y="1178"/>
                </a:lnTo>
                <a:lnTo>
                  <a:pt x="22523" y="1213"/>
                </a:lnTo>
                <a:lnTo>
                  <a:pt x="22527" y="1247"/>
                </a:lnTo>
                <a:lnTo>
                  <a:pt x="22542" y="1310"/>
                </a:lnTo>
                <a:lnTo>
                  <a:pt x="22565" y="1372"/>
                </a:lnTo>
                <a:lnTo>
                  <a:pt x="22578" y="1402"/>
                </a:lnTo>
                <a:lnTo>
                  <a:pt x="22595" y="1430"/>
                </a:lnTo>
                <a:lnTo>
                  <a:pt x="22613" y="1457"/>
                </a:lnTo>
                <a:lnTo>
                  <a:pt x="22634" y="1484"/>
                </a:lnTo>
                <a:lnTo>
                  <a:pt x="22682" y="1537"/>
                </a:lnTo>
                <a:lnTo>
                  <a:pt x="22739" y="1586"/>
                </a:lnTo>
                <a:lnTo>
                  <a:pt x="22772" y="1610"/>
                </a:lnTo>
                <a:lnTo>
                  <a:pt x="22808" y="1633"/>
                </a:lnTo>
                <a:lnTo>
                  <a:pt x="22889" y="1678"/>
                </a:lnTo>
                <a:lnTo>
                  <a:pt x="22982" y="1721"/>
                </a:lnTo>
                <a:lnTo>
                  <a:pt x="23087" y="1763"/>
                </a:lnTo>
                <a:lnTo>
                  <a:pt x="23207" y="1802"/>
                </a:lnTo>
                <a:lnTo>
                  <a:pt x="23340" y="1841"/>
                </a:lnTo>
                <a:lnTo>
                  <a:pt x="23412" y="1861"/>
                </a:lnTo>
                <a:lnTo>
                  <a:pt x="23489" y="1880"/>
                </a:lnTo>
                <a:lnTo>
                  <a:pt x="23654" y="1918"/>
                </a:lnTo>
                <a:lnTo>
                  <a:pt x="23823" y="1957"/>
                </a:lnTo>
                <a:lnTo>
                  <a:pt x="23981" y="2000"/>
                </a:lnTo>
                <a:lnTo>
                  <a:pt x="24126" y="2047"/>
                </a:lnTo>
                <a:lnTo>
                  <a:pt x="24261" y="2098"/>
                </a:lnTo>
                <a:lnTo>
                  <a:pt x="24324" y="2123"/>
                </a:lnTo>
                <a:lnTo>
                  <a:pt x="24384" y="2152"/>
                </a:lnTo>
                <a:lnTo>
                  <a:pt x="24497" y="2212"/>
                </a:lnTo>
                <a:lnTo>
                  <a:pt x="24548" y="2242"/>
                </a:lnTo>
                <a:lnTo>
                  <a:pt x="24597" y="2275"/>
                </a:lnTo>
                <a:lnTo>
                  <a:pt x="24644" y="2309"/>
                </a:lnTo>
                <a:lnTo>
                  <a:pt x="24687" y="2344"/>
                </a:lnTo>
                <a:lnTo>
                  <a:pt x="24728" y="2380"/>
                </a:lnTo>
                <a:lnTo>
                  <a:pt x="24765" y="2417"/>
                </a:lnTo>
                <a:lnTo>
                  <a:pt x="24801" y="2456"/>
                </a:lnTo>
                <a:lnTo>
                  <a:pt x="24833" y="2497"/>
                </a:lnTo>
                <a:lnTo>
                  <a:pt x="24863" y="2539"/>
                </a:lnTo>
                <a:lnTo>
                  <a:pt x="24890" y="2581"/>
                </a:lnTo>
                <a:lnTo>
                  <a:pt x="24915" y="2626"/>
                </a:lnTo>
                <a:lnTo>
                  <a:pt x="24936" y="2672"/>
                </a:lnTo>
                <a:lnTo>
                  <a:pt x="24956" y="2719"/>
                </a:lnTo>
                <a:lnTo>
                  <a:pt x="24972" y="2768"/>
                </a:lnTo>
                <a:lnTo>
                  <a:pt x="24980" y="2794"/>
                </a:lnTo>
                <a:lnTo>
                  <a:pt x="24987" y="2819"/>
                </a:lnTo>
                <a:lnTo>
                  <a:pt x="24998" y="2870"/>
                </a:lnTo>
                <a:lnTo>
                  <a:pt x="25007" y="2924"/>
                </a:lnTo>
                <a:lnTo>
                  <a:pt x="25014" y="2980"/>
                </a:lnTo>
                <a:lnTo>
                  <a:pt x="25017" y="3037"/>
                </a:lnTo>
                <a:lnTo>
                  <a:pt x="25019" y="3097"/>
                </a:lnTo>
                <a:lnTo>
                  <a:pt x="25019" y="3109"/>
                </a:lnTo>
                <a:lnTo>
                  <a:pt x="25017" y="3175"/>
                </a:lnTo>
                <a:lnTo>
                  <a:pt x="25011" y="3239"/>
                </a:lnTo>
                <a:lnTo>
                  <a:pt x="25004" y="3302"/>
                </a:lnTo>
                <a:lnTo>
                  <a:pt x="24992" y="3364"/>
                </a:lnTo>
                <a:lnTo>
                  <a:pt x="24977" y="3424"/>
                </a:lnTo>
                <a:lnTo>
                  <a:pt x="24957" y="3482"/>
                </a:lnTo>
                <a:lnTo>
                  <a:pt x="24936" y="3539"/>
                </a:lnTo>
                <a:lnTo>
                  <a:pt x="24912" y="3593"/>
                </a:lnTo>
                <a:lnTo>
                  <a:pt x="24885" y="3647"/>
                </a:lnTo>
                <a:lnTo>
                  <a:pt x="24855" y="3698"/>
                </a:lnTo>
                <a:lnTo>
                  <a:pt x="24821" y="3748"/>
                </a:lnTo>
                <a:lnTo>
                  <a:pt x="24786" y="3794"/>
                </a:lnTo>
                <a:lnTo>
                  <a:pt x="24747" y="3841"/>
                </a:lnTo>
                <a:lnTo>
                  <a:pt x="24705" y="3884"/>
                </a:lnTo>
                <a:lnTo>
                  <a:pt x="24662" y="3926"/>
                </a:lnTo>
                <a:lnTo>
                  <a:pt x="24615" y="3965"/>
                </a:lnTo>
                <a:lnTo>
                  <a:pt x="24567" y="4003"/>
                </a:lnTo>
                <a:lnTo>
                  <a:pt x="24516" y="4037"/>
                </a:lnTo>
                <a:lnTo>
                  <a:pt x="24462" y="4070"/>
                </a:lnTo>
                <a:lnTo>
                  <a:pt x="24407" y="4102"/>
                </a:lnTo>
                <a:lnTo>
                  <a:pt x="24348" y="4130"/>
                </a:lnTo>
                <a:lnTo>
                  <a:pt x="24288" y="4157"/>
                </a:lnTo>
                <a:lnTo>
                  <a:pt x="24227" y="4181"/>
                </a:lnTo>
                <a:lnTo>
                  <a:pt x="24162" y="4202"/>
                </a:lnTo>
                <a:lnTo>
                  <a:pt x="24098" y="4222"/>
                </a:lnTo>
                <a:lnTo>
                  <a:pt x="24029" y="4238"/>
                </a:lnTo>
                <a:lnTo>
                  <a:pt x="23960" y="4253"/>
                </a:lnTo>
                <a:lnTo>
                  <a:pt x="23889" y="4265"/>
                </a:lnTo>
                <a:lnTo>
                  <a:pt x="23816" y="4274"/>
                </a:lnTo>
                <a:lnTo>
                  <a:pt x="23742" y="4280"/>
                </a:lnTo>
                <a:lnTo>
                  <a:pt x="23666" y="4285"/>
                </a:lnTo>
                <a:lnTo>
                  <a:pt x="23588" y="4286"/>
                </a:lnTo>
                <a:close/>
                <a:moveTo>
                  <a:pt x="1916" y="4274"/>
                </a:moveTo>
                <a:lnTo>
                  <a:pt x="1940" y="4274"/>
                </a:lnTo>
                <a:lnTo>
                  <a:pt x="1989" y="4271"/>
                </a:lnTo>
                <a:lnTo>
                  <a:pt x="2033" y="4261"/>
                </a:lnTo>
                <a:lnTo>
                  <a:pt x="2073" y="4244"/>
                </a:lnTo>
                <a:lnTo>
                  <a:pt x="2109" y="4220"/>
                </a:lnTo>
                <a:lnTo>
                  <a:pt x="2124" y="4207"/>
                </a:lnTo>
                <a:lnTo>
                  <a:pt x="2141" y="4192"/>
                </a:lnTo>
                <a:lnTo>
                  <a:pt x="2168" y="4159"/>
                </a:lnTo>
                <a:lnTo>
                  <a:pt x="2193" y="4121"/>
                </a:lnTo>
                <a:lnTo>
                  <a:pt x="2214" y="4078"/>
                </a:lnTo>
                <a:lnTo>
                  <a:pt x="2619" y="3146"/>
                </a:lnTo>
                <a:lnTo>
                  <a:pt x="3026" y="2215"/>
                </a:lnTo>
                <a:lnTo>
                  <a:pt x="3431" y="1283"/>
                </a:lnTo>
                <a:lnTo>
                  <a:pt x="3837" y="352"/>
                </a:lnTo>
                <a:lnTo>
                  <a:pt x="3851" y="307"/>
                </a:lnTo>
                <a:lnTo>
                  <a:pt x="3854" y="281"/>
                </a:lnTo>
                <a:lnTo>
                  <a:pt x="3855" y="256"/>
                </a:lnTo>
                <a:lnTo>
                  <a:pt x="3854" y="235"/>
                </a:lnTo>
                <a:lnTo>
                  <a:pt x="3851" y="212"/>
                </a:lnTo>
                <a:lnTo>
                  <a:pt x="3845" y="191"/>
                </a:lnTo>
                <a:lnTo>
                  <a:pt x="3837" y="170"/>
                </a:lnTo>
                <a:lnTo>
                  <a:pt x="3816" y="133"/>
                </a:lnTo>
                <a:lnTo>
                  <a:pt x="3788" y="98"/>
                </a:lnTo>
                <a:lnTo>
                  <a:pt x="3753" y="70"/>
                </a:lnTo>
                <a:lnTo>
                  <a:pt x="3734" y="59"/>
                </a:lnTo>
                <a:lnTo>
                  <a:pt x="3713" y="49"/>
                </a:lnTo>
                <a:lnTo>
                  <a:pt x="3692" y="41"/>
                </a:lnTo>
                <a:lnTo>
                  <a:pt x="3669" y="35"/>
                </a:lnTo>
                <a:lnTo>
                  <a:pt x="3621" y="31"/>
                </a:lnTo>
                <a:lnTo>
                  <a:pt x="3582" y="34"/>
                </a:lnTo>
                <a:lnTo>
                  <a:pt x="3545" y="44"/>
                </a:lnTo>
                <a:lnTo>
                  <a:pt x="3512" y="61"/>
                </a:lnTo>
                <a:lnTo>
                  <a:pt x="3480" y="82"/>
                </a:lnTo>
                <a:lnTo>
                  <a:pt x="3452" y="107"/>
                </a:lnTo>
                <a:lnTo>
                  <a:pt x="3426" y="136"/>
                </a:lnTo>
                <a:lnTo>
                  <a:pt x="3405" y="166"/>
                </a:lnTo>
                <a:lnTo>
                  <a:pt x="3387" y="197"/>
                </a:lnTo>
                <a:lnTo>
                  <a:pt x="3023" y="1063"/>
                </a:lnTo>
                <a:lnTo>
                  <a:pt x="2660" y="1928"/>
                </a:lnTo>
                <a:lnTo>
                  <a:pt x="2297" y="2794"/>
                </a:lnTo>
                <a:lnTo>
                  <a:pt x="1934" y="3661"/>
                </a:lnTo>
                <a:lnTo>
                  <a:pt x="1571" y="2797"/>
                </a:lnTo>
                <a:lnTo>
                  <a:pt x="1209" y="1934"/>
                </a:lnTo>
                <a:lnTo>
                  <a:pt x="846" y="1072"/>
                </a:lnTo>
                <a:lnTo>
                  <a:pt x="485" y="209"/>
                </a:lnTo>
                <a:lnTo>
                  <a:pt x="477" y="190"/>
                </a:lnTo>
                <a:lnTo>
                  <a:pt x="467" y="172"/>
                </a:lnTo>
                <a:lnTo>
                  <a:pt x="446" y="139"/>
                </a:lnTo>
                <a:lnTo>
                  <a:pt x="420" y="107"/>
                </a:lnTo>
                <a:lnTo>
                  <a:pt x="392" y="82"/>
                </a:lnTo>
                <a:lnTo>
                  <a:pt x="359" y="59"/>
                </a:lnTo>
                <a:lnTo>
                  <a:pt x="323" y="44"/>
                </a:lnTo>
                <a:lnTo>
                  <a:pt x="282" y="34"/>
                </a:lnTo>
                <a:lnTo>
                  <a:pt x="261" y="31"/>
                </a:lnTo>
                <a:lnTo>
                  <a:pt x="240" y="31"/>
                </a:lnTo>
                <a:lnTo>
                  <a:pt x="192" y="35"/>
                </a:lnTo>
                <a:lnTo>
                  <a:pt x="168" y="41"/>
                </a:lnTo>
                <a:lnTo>
                  <a:pt x="147" y="50"/>
                </a:lnTo>
                <a:lnTo>
                  <a:pt x="126" y="59"/>
                </a:lnTo>
                <a:lnTo>
                  <a:pt x="107" y="73"/>
                </a:lnTo>
                <a:lnTo>
                  <a:pt x="71" y="101"/>
                </a:lnTo>
                <a:lnTo>
                  <a:pt x="41" y="136"/>
                </a:lnTo>
                <a:lnTo>
                  <a:pt x="29" y="155"/>
                </a:lnTo>
                <a:lnTo>
                  <a:pt x="20" y="176"/>
                </a:lnTo>
                <a:lnTo>
                  <a:pt x="5" y="218"/>
                </a:lnTo>
                <a:lnTo>
                  <a:pt x="0" y="262"/>
                </a:lnTo>
                <a:lnTo>
                  <a:pt x="2" y="292"/>
                </a:lnTo>
                <a:lnTo>
                  <a:pt x="6" y="319"/>
                </a:lnTo>
                <a:lnTo>
                  <a:pt x="12" y="343"/>
                </a:lnTo>
                <a:lnTo>
                  <a:pt x="24" y="370"/>
                </a:lnTo>
                <a:lnTo>
                  <a:pt x="428" y="1297"/>
                </a:lnTo>
                <a:lnTo>
                  <a:pt x="831" y="2224"/>
                </a:lnTo>
                <a:lnTo>
                  <a:pt x="1235" y="3151"/>
                </a:lnTo>
                <a:lnTo>
                  <a:pt x="1640" y="4078"/>
                </a:lnTo>
                <a:lnTo>
                  <a:pt x="1661" y="4121"/>
                </a:lnTo>
                <a:lnTo>
                  <a:pt x="1685" y="4159"/>
                </a:lnTo>
                <a:lnTo>
                  <a:pt x="1712" y="4192"/>
                </a:lnTo>
                <a:lnTo>
                  <a:pt x="1745" y="4220"/>
                </a:lnTo>
                <a:lnTo>
                  <a:pt x="1781" y="4244"/>
                </a:lnTo>
                <a:lnTo>
                  <a:pt x="1821" y="4261"/>
                </a:lnTo>
                <a:lnTo>
                  <a:pt x="1866" y="4271"/>
                </a:lnTo>
                <a:lnTo>
                  <a:pt x="1890" y="4273"/>
                </a:lnTo>
                <a:lnTo>
                  <a:pt x="1916" y="4274"/>
                </a:lnTo>
                <a:close/>
                <a:moveTo>
                  <a:pt x="9218" y="31"/>
                </a:moveTo>
                <a:lnTo>
                  <a:pt x="9168" y="34"/>
                </a:lnTo>
                <a:lnTo>
                  <a:pt x="9123" y="44"/>
                </a:lnTo>
                <a:lnTo>
                  <a:pt x="9083" y="61"/>
                </a:lnTo>
                <a:lnTo>
                  <a:pt x="9063" y="71"/>
                </a:lnTo>
                <a:lnTo>
                  <a:pt x="9045" y="83"/>
                </a:lnTo>
                <a:lnTo>
                  <a:pt x="9029" y="97"/>
                </a:lnTo>
                <a:lnTo>
                  <a:pt x="9014" y="112"/>
                </a:lnTo>
                <a:lnTo>
                  <a:pt x="8985" y="146"/>
                </a:lnTo>
                <a:lnTo>
                  <a:pt x="8961" y="184"/>
                </a:lnTo>
                <a:lnTo>
                  <a:pt x="8942" y="227"/>
                </a:lnTo>
                <a:lnTo>
                  <a:pt x="8537" y="1154"/>
                </a:lnTo>
                <a:lnTo>
                  <a:pt x="8133" y="2081"/>
                </a:lnTo>
                <a:lnTo>
                  <a:pt x="7730" y="3008"/>
                </a:lnTo>
                <a:lnTo>
                  <a:pt x="7326" y="3935"/>
                </a:lnTo>
                <a:lnTo>
                  <a:pt x="7314" y="3961"/>
                </a:lnTo>
                <a:lnTo>
                  <a:pt x="7307" y="3986"/>
                </a:lnTo>
                <a:lnTo>
                  <a:pt x="7304" y="4013"/>
                </a:lnTo>
                <a:lnTo>
                  <a:pt x="7302" y="4042"/>
                </a:lnTo>
                <a:lnTo>
                  <a:pt x="7304" y="4064"/>
                </a:lnTo>
                <a:lnTo>
                  <a:pt x="7307" y="4087"/>
                </a:lnTo>
                <a:lnTo>
                  <a:pt x="7313" y="4108"/>
                </a:lnTo>
                <a:lnTo>
                  <a:pt x="7320" y="4129"/>
                </a:lnTo>
                <a:lnTo>
                  <a:pt x="7331" y="4148"/>
                </a:lnTo>
                <a:lnTo>
                  <a:pt x="7343" y="4168"/>
                </a:lnTo>
                <a:lnTo>
                  <a:pt x="7356" y="4186"/>
                </a:lnTo>
                <a:lnTo>
                  <a:pt x="7373" y="4202"/>
                </a:lnTo>
                <a:lnTo>
                  <a:pt x="7389" y="4219"/>
                </a:lnTo>
                <a:lnTo>
                  <a:pt x="7407" y="4232"/>
                </a:lnTo>
                <a:lnTo>
                  <a:pt x="7428" y="4244"/>
                </a:lnTo>
                <a:lnTo>
                  <a:pt x="7448" y="4255"/>
                </a:lnTo>
                <a:lnTo>
                  <a:pt x="7493" y="4270"/>
                </a:lnTo>
                <a:lnTo>
                  <a:pt x="7541" y="4274"/>
                </a:lnTo>
                <a:lnTo>
                  <a:pt x="7584" y="4271"/>
                </a:lnTo>
                <a:lnTo>
                  <a:pt x="7625" y="4261"/>
                </a:lnTo>
                <a:lnTo>
                  <a:pt x="7661" y="4244"/>
                </a:lnTo>
                <a:lnTo>
                  <a:pt x="7694" y="4223"/>
                </a:lnTo>
                <a:lnTo>
                  <a:pt x="7709" y="4210"/>
                </a:lnTo>
                <a:lnTo>
                  <a:pt x="7722" y="4196"/>
                </a:lnTo>
                <a:lnTo>
                  <a:pt x="7748" y="4166"/>
                </a:lnTo>
                <a:lnTo>
                  <a:pt x="7769" y="4133"/>
                </a:lnTo>
                <a:lnTo>
                  <a:pt x="7787" y="4096"/>
                </a:lnTo>
                <a:lnTo>
                  <a:pt x="8148" y="3232"/>
                </a:lnTo>
                <a:lnTo>
                  <a:pt x="8511" y="2369"/>
                </a:lnTo>
                <a:lnTo>
                  <a:pt x="8873" y="1505"/>
                </a:lnTo>
                <a:lnTo>
                  <a:pt x="9236" y="643"/>
                </a:lnTo>
                <a:lnTo>
                  <a:pt x="9599" y="1508"/>
                </a:lnTo>
                <a:lnTo>
                  <a:pt x="9962" y="2375"/>
                </a:lnTo>
                <a:lnTo>
                  <a:pt x="10325" y="3241"/>
                </a:lnTo>
                <a:lnTo>
                  <a:pt x="10689" y="4108"/>
                </a:lnTo>
                <a:lnTo>
                  <a:pt x="10707" y="4139"/>
                </a:lnTo>
                <a:lnTo>
                  <a:pt x="10728" y="4169"/>
                </a:lnTo>
                <a:lnTo>
                  <a:pt x="10754" y="4198"/>
                </a:lnTo>
                <a:lnTo>
                  <a:pt x="10782" y="4222"/>
                </a:lnTo>
                <a:lnTo>
                  <a:pt x="10812" y="4244"/>
                </a:lnTo>
                <a:lnTo>
                  <a:pt x="10847" y="4261"/>
                </a:lnTo>
                <a:lnTo>
                  <a:pt x="10884" y="4271"/>
                </a:lnTo>
                <a:lnTo>
                  <a:pt x="10904" y="4273"/>
                </a:lnTo>
                <a:lnTo>
                  <a:pt x="10923" y="4274"/>
                </a:lnTo>
                <a:lnTo>
                  <a:pt x="10971" y="4270"/>
                </a:lnTo>
                <a:lnTo>
                  <a:pt x="10994" y="4264"/>
                </a:lnTo>
                <a:lnTo>
                  <a:pt x="11015" y="4256"/>
                </a:lnTo>
                <a:lnTo>
                  <a:pt x="11055" y="4234"/>
                </a:lnTo>
                <a:lnTo>
                  <a:pt x="11090" y="4205"/>
                </a:lnTo>
                <a:lnTo>
                  <a:pt x="11117" y="4172"/>
                </a:lnTo>
                <a:lnTo>
                  <a:pt x="11129" y="4153"/>
                </a:lnTo>
                <a:lnTo>
                  <a:pt x="11139" y="4133"/>
                </a:lnTo>
                <a:lnTo>
                  <a:pt x="11147" y="4114"/>
                </a:lnTo>
                <a:lnTo>
                  <a:pt x="11151" y="4093"/>
                </a:lnTo>
                <a:lnTo>
                  <a:pt x="11157" y="4048"/>
                </a:lnTo>
                <a:lnTo>
                  <a:pt x="11156" y="4022"/>
                </a:lnTo>
                <a:lnTo>
                  <a:pt x="11153" y="3998"/>
                </a:lnTo>
                <a:lnTo>
                  <a:pt x="11139" y="3953"/>
                </a:lnTo>
                <a:lnTo>
                  <a:pt x="10733" y="3022"/>
                </a:lnTo>
                <a:lnTo>
                  <a:pt x="10328" y="2090"/>
                </a:lnTo>
                <a:lnTo>
                  <a:pt x="9921" y="1159"/>
                </a:lnTo>
                <a:lnTo>
                  <a:pt x="9516" y="227"/>
                </a:lnTo>
                <a:lnTo>
                  <a:pt x="9495" y="184"/>
                </a:lnTo>
                <a:lnTo>
                  <a:pt x="9470" y="146"/>
                </a:lnTo>
                <a:lnTo>
                  <a:pt x="9443" y="112"/>
                </a:lnTo>
                <a:lnTo>
                  <a:pt x="9410" y="83"/>
                </a:lnTo>
                <a:lnTo>
                  <a:pt x="9393" y="71"/>
                </a:lnTo>
                <a:lnTo>
                  <a:pt x="9375" y="61"/>
                </a:lnTo>
                <a:lnTo>
                  <a:pt x="9335" y="44"/>
                </a:lnTo>
                <a:lnTo>
                  <a:pt x="9290" y="34"/>
                </a:lnTo>
                <a:lnTo>
                  <a:pt x="9266" y="31"/>
                </a:lnTo>
                <a:lnTo>
                  <a:pt x="9242" y="31"/>
                </a:lnTo>
                <a:lnTo>
                  <a:pt x="9218" y="31"/>
                </a:lnTo>
                <a:close/>
                <a:moveTo>
                  <a:pt x="16518" y="31"/>
                </a:moveTo>
                <a:lnTo>
                  <a:pt x="16470" y="34"/>
                </a:lnTo>
                <a:lnTo>
                  <a:pt x="16425" y="44"/>
                </a:lnTo>
                <a:lnTo>
                  <a:pt x="16385" y="61"/>
                </a:lnTo>
                <a:lnTo>
                  <a:pt x="16365" y="71"/>
                </a:lnTo>
                <a:lnTo>
                  <a:pt x="16347" y="83"/>
                </a:lnTo>
                <a:lnTo>
                  <a:pt x="16331" y="97"/>
                </a:lnTo>
                <a:lnTo>
                  <a:pt x="16316" y="112"/>
                </a:lnTo>
                <a:lnTo>
                  <a:pt x="16287" y="146"/>
                </a:lnTo>
                <a:lnTo>
                  <a:pt x="16263" y="184"/>
                </a:lnTo>
                <a:lnTo>
                  <a:pt x="16244" y="227"/>
                </a:lnTo>
                <a:lnTo>
                  <a:pt x="15839" y="1154"/>
                </a:lnTo>
                <a:lnTo>
                  <a:pt x="15435" y="2081"/>
                </a:lnTo>
                <a:lnTo>
                  <a:pt x="15032" y="3008"/>
                </a:lnTo>
                <a:lnTo>
                  <a:pt x="14628" y="3935"/>
                </a:lnTo>
                <a:lnTo>
                  <a:pt x="14616" y="3961"/>
                </a:lnTo>
                <a:lnTo>
                  <a:pt x="14609" y="3986"/>
                </a:lnTo>
                <a:lnTo>
                  <a:pt x="14604" y="4013"/>
                </a:lnTo>
                <a:lnTo>
                  <a:pt x="14604" y="4042"/>
                </a:lnTo>
                <a:lnTo>
                  <a:pt x="14604" y="4064"/>
                </a:lnTo>
                <a:lnTo>
                  <a:pt x="14609" y="4087"/>
                </a:lnTo>
                <a:lnTo>
                  <a:pt x="14615" y="4108"/>
                </a:lnTo>
                <a:lnTo>
                  <a:pt x="14622" y="4129"/>
                </a:lnTo>
                <a:lnTo>
                  <a:pt x="14633" y="4148"/>
                </a:lnTo>
                <a:lnTo>
                  <a:pt x="14645" y="4168"/>
                </a:lnTo>
                <a:lnTo>
                  <a:pt x="14658" y="4186"/>
                </a:lnTo>
                <a:lnTo>
                  <a:pt x="14675" y="4202"/>
                </a:lnTo>
                <a:lnTo>
                  <a:pt x="14691" y="4219"/>
                </a:lnTo>
                <a:lnTo>
                  <a:pt x="14709" y="4232"/>
                </a:lnTo>
                <a:lnTo>
                  <a:pt x="14729" y="4244"/>
                </a:lnTo>
                <a:lnTo>
                  <a:pt x="14750" y="4255"/>
                </a:lnTo>
                <a:lnTo>
                  <a:pt x="14795" y="4270"/>
                </a:lnTo>
                <a:lnTo>
                  <a:pt x="14843" y="4274"/>
                </a:lnTo>
                <a:lnTo>
                  <a:pt x="14886" y="4271"/>
                </a:lnTo>
                <a:lnTo>
                  <a:pt x="14927" y="4261"/>
                </a:lnTo>
                <a:lnTo>
                  <a:pt x="14963" y="4244"/>
                </a:lnTo>
                <a:lnTo>
                  <a:pt x="14996" y="4223"/>
                </a:lnTo>
                <a:lnTo>
                  <a:pt x="15009" y="4210"/>
                </a:lnTo>
                <a:lnTo>
                  <a:pt x="15024" y="4196"/>
                </a:lnTo>
                <a:lnTo>
                  <a:pt x="15050" y="4166"/>
                </a:lnTo>
                <a:lnTo>
                  <a:pt x="15071" y="4133"/>
                </a:lnTo>
                <a:lnTo>
                  <a:pt x="15089" y="4096"/>
                </a:lnTo>
                <a:lnTo>
                  <a:pt x="15450" y="3232"/>
                </a:lnTo>
                <a:lnTo>
                  <a:pt x="15812" y="2369"/>
                </a:lnTo>
                <a:lnTo>
                  <a:pt x="16173" y="1505"/>
                </a:lnTo>
                <a:lnTo>
                  <a:pt x="16536" y="643"/>
                </a:lnTo>
                <a:lnTo>
                  <a:pt x="16899" y="1508"/>
                </a:lnTo>
                <a:lnTo>
                  <a:pt x="17264" y="2375"/>
                </a:lnTo>
                <a:lnTo>
                  <a:pt x="17627" y="3241"/>
                </a:lnTo>
                <a:lnTo>
                  <a:pt x="17991" y="4108"/>
                </a:lnTo>
                <a:lnTo>
                  <a:pt x="18009" y="4139"/>
                </a:lnTo>
                <a:lnTo>
                  <a:pt x="18030" y="4169"/>
                </a:lnTo>
                <a:lnTo>
                  <a:pt x="18056" y="4198"/>
                </a:lnTo>
                <a:lnTo>
                  <a:pt x="18083" y="4222"/>
                </a:lnTo>
                <a:lnTo>
                  <a:pt x="18114" y="4244"/>
                </a:lnTo>
                <a:lnTo>
                  <a:pt x="18149" y="4261"/>
                </a:lnTo>
                <a:lnTo>
                  <a:pt x="18186" y="4271"/>
                </a:lnTo>
                <a:lnTo>
                  <a:pt x="18204" y="4273"/>
                </a:lnTo>
                <a:lnTo>
                  <a:pt x="18225" y="4274"/>
                </a:lnTo>
                <a:lnTo>
                  <a:pt x="18273" y="4270"/>
                </a:lnTo>
                <a:lnTo>
                  <a:pt x="18296" y="4264"/>
                </a:lnTo>
                <a:lnTo>
                  <a:pt x="18317" y="4256"/>
                </a:lnTo>
                <a:lnTo>
                  <a:pt x="18357" y="4234"/>
                </a:lnTo>
                <a:lnTo>
                  <a:pt x="18390" y="4205"/>
                </a:lnTo>
                <a:lnTo>
                  <a:pt x="18419" y="4172"/>
                </a:lnTo>
                <a:lnTo>
                  <a:pt x="18431" y="4153"/>
                </a:lnTo>
                <a:lnTo>
                  <a:pt x="18440" y="4133"/>
                </a:lnTo>
                <a:lnTo>
                  <a:pt x="18447" y="4114"/>
                </a:lnTo>
                <a:lnTo>
                  <a:pt x="18453" y="4093"/>
                </a:lnTo>
                <a:lnTo>
                  <a:pt x="18458" y="4048"/>
                </a:lnTo>
                <a:lnTo>
                  <a:pt x="18458" y="4022"/>
                </a:lnTo>
                <a:lnTo>
                  <a:pt x="18453" y="3998"/>
                </a:lnTo>
                <a:lnTo>
                  <a:pt x="18440" y="3953"/>
                </a:lnTo>
                <a:lnTo>
                  <a:pt x="18033" y="3022"/>
                </a:lnTo>
                <a:lnTo>
                  <a:pt x="17628" y="2090"/>
                </a:lnTo>
                <a:lnTo>
                  <a:pt x="17223" y="1159"/>
                </a:lnTo>
                <a:lnTo>
                  <a:pt x="16818" y="227"/>
                </a:lnTo>
                <a:lnTo>
                  <a:pt x="16797" y="184"/>
                </a:lnTo>
                <a:lnTo>
                  <a:pt x="16772" y="146"/>
                </a:lnTo>
                <a:lnTo>
                  <a:pt x="16743" y="112"/>
                </a:lnTo>
                <a:lnTo>
                  <a:pt x="16712" y="83"/>
                </a:lnTo>
                <a:lnTo>
                  <a:pt x="16695" y="71"/>
                </a:lnTo>
                <a:lnTo>
                  <a:pt x="16676" y="61"/>
                </a:lnTo>
                <a:lnTo>
                  <a:pt x="16637" y="44"/>
                </a:lnTo>
                <a:lnTo>
                  <a:pt x="16592" y="34"/>
                </a:lnTo>
                <a:lnTo>
                  <a:pt x="16568" y="31"/>
                </a:lnTo>
                <a:lnTo>
                  <a:pt x="16542" y="31"/>
                </a:lnTo>
                <a:lnTo>
                  <a:pt x="16518" y="31"/>
                </a:lnTo>
                <a:close/>
                <a:moveTo>
                  <a:pt x="30368" y="31"/>
                </a:moveTo>
                <a:lnTo>
                  <a:pt x="30318" y="34"/>
                </a:lnTo>
                <a:lnTo>
                  <a:pt x="30273" y="44"/>
                </a:lnTo>
                <a:lnTo>
                  <a:pt x="30233" y="61"/>
                </a:lnTo>
                <a:lnTo>
                  <a:pt x="30213" y="71"/>
                </a:lnTo>
                <a:lnTo>
                  <a:pt x="30197" y="83"/>
                </a:lnTo>
                <a:lnTo>
                  <a:pt x="30180" y="97"/>
                </a:lnTo>
                <a:lnTo>
                  <a:pt x="30164" y="112"/>
                </a:lnTo>
                <a:lnTo>
                  <a:pt x="30137" y="146"/>
                </a:lnTo>
                <a:lnTo>
                  <a:pt x="30113" y="184"/>
                </a:lnTo>
                <a:lnTo>
                  <a:pt x="30092" y="227"/>
                </a:lnTo>
                <a:lnTo>
                  <a:pt x="29687" y="1154"/>
                </a:lnTo>
                <a:lnTo>
                  <a:pt x="29283" y="2081"/>
                </a:lnTo>
                <a:lnTo>
                  <a:pt x="28880" y="3008"/>
                </a:lnTo>
                <a:lnTo>
                  <a:pt x="28476" y="3935"/>
                </a:lnTo>
                <a:lnTo>
                  <a:pt x="28464" y="3961"/>
                </a:lnTo>
                <a:lnTo>
                  <a:pt x="28458" y="3986"/>
                </a:lnTo>
                <a:lnTo>
                  <a:pt x="28454" y="4013"/>
                </a:lnTo>
                <a:lnTo>
                  <a:pt x="28452" y="4042"/>
                </a:lnTo>
                <a:lnTo>
                  <a:pt x="28454" y="4064"/>
                </a:lnTo>
                <a:lnTo>
                  <a:pt x="28457" y="4087"/>
                </a:lnTo>
                <a:lnTo>
                  <a:pt x="28463" y="4108"/>
                </a:lnTo>
                <a:lnTo>
                  <a:pt x="28472" y="4129"/>
                </a:lnTo>
                <a:lnTo>
                  <a:pt x="28481" y="4148"/>
                </a:lnTo>
                <a:lnTo>
                  <a:pt x="28493" y="4168"/>
                </a:lnTo>
                <a:lnTo>
                  <a:pt x="28508" y="4186"/>
                </a:lnTo>
                <a:lnTo>
                  <a:pt x="28523" y="4202"/>
                </a:lnTo>
                <a:lnTo>
                  <a:pt x="28539" y="4219"/>
                </a:lnTo>
                <a:lnTo>
                  <a:pt x="28559" y="4232"/>
                </a:lnTo>
                <a:lnTo>
                  <a:pt x="28578" y="4244"/>
                </a:lnTo>
                <a:lnTo>
                  <a:pt x="28599" y="4255"/>
                </a:lnTo>
                <a:lnTo>
                  <a:pt x="28644" y="4270"/>
                </a:lnTo>
                <a:lnTo>
                  <a:pt x="28692" y="4274"/>
                </a:lnTo>
                <a:lnTo>
                  <a:pt x="28734" y="4271"/>
                </a:lnTo>
                <a:lnTo>
                  <a:pt x="28775" y="4261"/>
                </a:lnTo>
                <a:lnTo>
                  <a:pt x="28811" y="4244"/>
                </a:lnTo>
                <a:lnTo>
                  <a:pt x="28844" y="4223"/>
                </a:lnTo>
                <a:lnTo>
                  <a:pt x="28859" y="4210"/>
                </a:lnTo>
                <a:lnTo>
                  <a:pt x="28872" y="4196"/>
                </a:lnTo>
                <a:lnTo>
                  <a:pt x="28898" y="4166"/>
                </a:lnTo>
                <a:lnTo>
                  <a:pt x="28919" y="4133"/>
                </a:lnTo>
                <a:lnTo>
                  <a:pt x="28937" y="4096"/>
                </a:lnTo>
                <a:lnTo>
                  <a:pt x="29298" y="3232"/>
                </a:lnTo>
                <a:lnTo>
                  <a:pt x="29661" y="2369"/>
                </a:lnTo>
                <a:lnTo>
                  <a:pt x="30023" y="1505"/>
                </a:lnTo>
                <a:lnTo>
                  <a:pt x="30386" y="643"/>
                </a:lnTo>
                <a:lnTo>
                  <a:pt x="30749" y="1508"/>
                </a:lnTo>
                <a:lnTo>
                  <a:pt x="31112" y="2375"/>
                </a:lnTo>
                <a:lnTo>
                  <a:pt x="31475" y="3241"/>
                </a:lnTo>
                <a:lnTo>
                  <a:pt x="31839" y="4108"/>
                </a:lnTo>
                <a:lnTo>
                  <a:pt x="31857" y="4139"/>
                </a:lnTo>
                <a:lnTo>
                  <a:pt x="31878" y="4169"/>
                </a:lnTo>
                <a:lnTo>
                  <a:pt x="31904" y="4198"/>
                </a:lnTo>
                <a:lnTo>
                  <a:pt x="31932" y="4222"/>
                </a:lnTo>
                <a:lnTo>
                  <a:pt x="31964" y="4244"/>
                </a:lnTo>
                <a:lnTo>
                  <a:pt x="31997" y="4261"/>
                </a:lnTo>
                <a:lnTo>
                  <a:pt x="32034" y="4271"/>
                </a:lnTo>
                <a:lnTo>
                  <a:pt x="32054" y="4273"/>
                </a:lnTo>
                <a:lnTo>
                  <a:pt x="32073" y="4274"/>
                </a:lnTo>
                <a:lnTo>
                  <a:pt x="32121" y="4270"/>
                </a:lnTo>
                <a:lnTo>
                  <a:pt x="32144" y="4264"/>
                </a:lnTo>
                <a:lnTo>
                  <a:pt x="32165" y="4256"/>
                </a:lnTo>
                <a:lnTo>
                  <a:pt x="32205" y="4234"/>
                </a:lnTo>
                <a:lnTo>
                  <a:pt x="32240" y="4205"/>
                </a:lnTo>
                <a:lnTo>
                  <a:pt x="32268" y="4172"/>
                </a:lnTo>
                <a:lnTo>
                  <a:pt x="32279" y="4153"/>
                </a:lnTo>
                <a:lnTo>
                  <a:pt x="32289" y="4133"/>
                </a:lnTo>
                <a:lnTo>
                  <a:pt x="32297" y="4114"/>
                </a:lnTo>
                <a:lnTo>
                  <a:pt x="32303" y="4093"/>
                </a:lnTo>
                <a:lnTo>
                  <a:pt x="32307" y="4048"/>
                </a:lnTo>
                <a:lnTo>
                  <a:pt x="32306" y="4022"/>
                </a:lnTo>
                <a:lnTo>
                  <a:pt x="32303" y="3998"/>
                </a:lnTo>
                <a:lnTo>
                  <a:pt x="32289" y="3953"/>
                </a:lnTo>
                <a:lnTo>
                  <a:pt x="31883" y="3022"/>
                </a:lnTo>
                <a:lnTo>
                  <a:pt x="31478" y="2090"/>
                </a:lnTo>
                <a:lnTo>
                  <a:pt x="31071" y="1159"/>
                </a:lnTo>
                <a:lnTo>
                  <a:pt x="30666" y="227"/>
                </a:lnTo>
                <a:lnTo>
                  <a:pt x="30645" y="184"/>
                </a:lnTo>
                <a:lnTo>
                  <a:pt x="30621" y="146"/>
                </a:lnTo>
                <a:lnTo>
                  <a:pt x="30593" y="112"/>
                </a:lnTo>
                <a:lnTo>
                  <a:pt x="30561" y="83"/>
                </a:lnTo>
                <a:lnTo>
                  <a:pt x="30543" y="71"/>
                </a:lnTo>
                <a:lnTo>
                  <a:pt x="30525" y="61"/>
                </a:lnTo>
                <a:lnTo>
                  <a:pt x="30485" y="44"/>
                </a:lnTo>
                <a:lnTo>
                  <a:pt x="30441" y="34"/>
                </a:lnTo>
                <a:lnTo>
                  <a:pt x="30417" y="31"/>
                </a:lnTo>
                <a:lnTo>
                  <a:pt x="30392" y="31"/>
                </a:lnTo>
                <a:lnTo>
                  <a:pt x="30368" y="31"/>
                </a:lnTo>
                <a:close/>
                <a:moveTo>
                  <a:pt x="36018" y="4277"/>
                </a:moveTo>
                <a:lnTo>
                  <a:pt x="36045" y="4276"/>
                </a:lnTo>
                <a:lnTo>
                  <a:pt x="36071" y="4273"/>
                </a:lnTo>
                <a:lnTo>
                  <a:pt x="36096" y="4265"/>
                </a:lnTo>
                <a:lnTo>
                  <a:pt x="36120" y="4256"/>
                </a:lnTo>
                <a:lnTo>
                  <a:pt x="36143" y="4246"/>
                </a:lnTo>
                <a:lnTo>
                  <a:pt x="36165" y="4232"/>
                </a:lnTo>
                <a:lnTo>
                  <a:pt x="36204" y="4201"/>
                </a:lnTo>
                <a:lnTo>
                  <a:pt x="36221" y="4181"/>
                </a:lnTo>
                <a:lnTo>
                  <a:pt x="36236" y="4162"/>
                </a:lnTo>
                <a:lnTo>
                  <a:pt x="36249" y="4139"/>
                </a:lnTo>
                <a:lnTo>
                  <a:pt x="36261" y="4117"/>
                </a:lnTo>
                <a:lnTo>
                  <a:pt x="36269" y="4093"/>
                </a:lnTo>
                <a:lnTo>
                  <a:pt x="36276" y="4067"/>
                </a:lnTo>
                <a:lnTo>
                  <a:pt x="36279" y="4042"/>
                </a:lnTo>
                <a:lnTo>
                  <a:pt x="36281" y="4015"/>
                </a:lnTo>
                <a:lnTo>
                  <a:pt x="36279" y="3988"/>
                </a:lnTo>
                <a:lnTo>
                  <a:pt x="36278" y="3974"/>
                </a:lnTo>
                <a:lnTo>
                  <a:pt x="36276" y="3961"/>
                </a:lnTo>
                <a:lnTo>
                  <a:pt x="36269" y="3935"/>
                </a:lnTo>
                <a:lnTo>
                  <a:pt x="36261" y="3911"/>
                </a:lnTo>
                <a:lnTo>
                  <a:pt x="36249" y="3889"/>
                </a:lnTo>
                <a:lnTo>
                  <a:pt x="36236" y="3866"/>
                </a:lnTo>
                <a:lnTo>
                  <a:pt x="36204" y="3827"/>
                </a:lnTo>
                <a:lnTo>
                  <a:pt x="36185" y="3811"/>
                </a:lnTo>
                <a:lnTo>
                  <a:pt x="36165" y="3796"/>
                </a:lnTo>
                <a:lnTo>
                  <a:pt x="36143" y="3782"/>
                </a:lnTo>
                <a:lnTo>
                  <a:pt x="36120" y="3772"/>
                </a:lnTo>
                <a:lnTo>
                  <a:pt x="36096" y="3763"/>
                </a:lnTo>
                <a:lnTo>
                  <a:pt x="36071" y="3755"/>
                </a:lnTo>
                <a:lnTo>
                  <a:pt x="36045" y="3752"/>
                </a:lnTo>
                <a:lnTo>
                  <a:pt x="36018" y="3751"/>
                </a:lnTo>
                <a:lnTo>
                  <a:pt x="35991" y="3752"/>
                </a:lnTo>
                <a:lnTo>
                  <a:pt x="35964" y="3755"/>
                </a:lnTo>
                <a:lnTo>
                  <a:pt x="35939" y="3763"/>
                </a:lnTo>
                <a:lnTo>
                  <a:pt x="35915" y="3772"/>
                </a:lnTo>
                <a:lnTo>
                  <a:pt x="35892" y="3782"/>
                </a:lnTo>
                <a:lnTo>
                  <a:pt x="35870" y="3796"/>
                </a:lnTo>
                <a:lnTo>
                  <a:pt x="35831" y="3827"/>
                </a:lnTo>
                <a:lnTo>
                  <a:pt x="35814" y="3847"/>
                </a:lnTo>
                <a:lnTo>
                  <a:pt x="35799" y="3866"/>
                </a:lnTo>
                <a:lnTo>
                  <a:pt x="35786" y="3889"/>
                </a:lnTo>
                <a:lnTo>
                  <a:pt x="35775" y="3911"/>
                </a:lnTo>
                <a:lnTo>
                  <a:pt x="35766" y="3935"/>
                </a:lnTo>
                <a:lnTo>
                  <a:pt x="35759" y="3961"/>
                </a:lnTo>
                <a:lnTo>
                  <a:pt x="35756" y="3988"/>
                </a:lnTo>
                <a:lnTo>
                  <a:pt x="35754" y="4015"/>
                </a:lnTo>
                <a:lnTo>
                  <a:pt x="35756" y="4042"/>
                </a:lnTo>
                <a:lnTo>
                  <a:pt x="35757" y="4054"/>
                </a:lnTo>
                <a:lnTo>
                  <a:pt x="35759" y="4067"/>
                </a:lnTo>
                <a:lnTo>
                  <a:pt x="35766" y="4093"/>
                </a:lnTo>
                <a:lnTo>
                  <a:pt x="35775" y="4117"/>
                </a:lnTo>
                <a:lnTo>
                  <a:pt x="35786" y="4139"/>
                </a:lnTo>
                <a:lnTo>
                  <a:pt x="35799" y="4162"/>
                </a:lnTo>
                <a:lnTo>
                  <a:pt x="35831" y="4201"/>
                </a:lnTo>
                <a:lnTo>
                  <a:pt x="35850" y="4217"/>
                </a:lnTo>
                <a:lnTo>
                  <a:pt x="35870" y="4232"/>
                </a:lnTo>
                <a:lnTo>
                  <a:pt x="35892" y="4246"/>
                </a:lnTo>
                <a:lnTo>
                  <a:pt x="35915" y="4256"/>
                </a:lnTo>
                <a:lnTo>
                  <a:pt x="35939" y="4265"/>
                </a:lnTo>
                <a:lnTo>
                  <a:pt x="35964" y="4273"/>
                </a:lnTo>
                <a:lnTo>
                  <a:pt x="35991" y="4276"/>
                </a:lnTo>
                <a:lnTo>
                  <a:pt x="36018" y="427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accent1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5322418-1A36-4B82-A5BC-B5425E16AEB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816080" y="2790204"/>
            <a:ext cx="5040000" cy="29428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1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va ja teksti_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light bulb and lightning bolt on a black background&#10;&#10;Description automatically generated">
            <a:extLst>
              <a:ext uri="{FF2B5EF4-FFF2-40B4-BE49-F238E27FC236}">
                <a16:creationId xmlns:a16="http://schemas.microsoft.com/office/drawing/2014/main" id="{B8D2AB2F-F80A-FC05-445E-56646DFB6B8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875" y="0"/>
            <a:ext cx="2942805" cy="2942805"/>
          </a:xfrm>
          <a:prstGeom prst="rect">
            <a:avLst/>
          </a:prstGeom>
        </p:spPr>
      </p:pic>
      <p:pic>
        <p:nvPicPr>
          <p:cNvPr id="10" name="Picture 9" descr="A windmill with clouds and blue sky&#10;&#10;Description automatically generated">
            <a:extLst>
              <a:ext uri="{FF2B5EF4-FFF2-40B4-BE49-F238E27FC236}">
                <a16:creationId xmlns:a16="http://schemas.microsoft.com/office/drawing/2014/main" id="{DFD97856-E6E1-B7DE-FA8E-41CF97687F5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84" y="837352"/>
            <a:ext cx="5760000" cy="5760000"/>
          </a:xfrm>
          <a:prstGeom prst="rect">
            <a:avLst/>
          </a:prstGeom>
        </p:spPr>
      </p:pic>
      <p:sp>
        <p:nvSpPr>
          <p:cNvPr id="8" name="Freeform 7">
            <a:extLst>
              <a:ext uri="{FF2B5EF4-FFF2-40B4-BE49-F238E27FC236}">
                <a16:creationId xmlns:a16="http://schemas.microsoft.com/office/drawing/2014/main" id="{63FFD8DB-E903-4D3C-BEA3-1111B180F8A2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9480640" y="6246543"/>
            <a:ext cx="2376000" cy="280742"/>
          </a:xfrm>
          <a:custGeom>
            <a:avLst/>
            <a:gdLst>
              <a:gd name="T0" fmla="*/ 22454 w 36281"/>
              <a:gd name="T1" fmla="*/ 4021 h 4286"/>
              <a:gd name="T2" fmla="*/ 21918 w 36281"/>
              <a:gd name="T3" fmla="*/ 3604 h 4286"/>
              <a:gd name="T4" fmla="*/ 22094 w 36281"/>
              <a:gd name="T5" fmla="*/ 3322 h 4286"/>
              <a:gd name="T6" fmla="*/ 22658 w 36281"/>
              <a:gd name="T7" fmla="*/ 3632 h 4286"/>
              <a:gd name="T8" fmla="*/ 23606 w 36281"/>
              <a:gd name="T9" fmla="*/ 3865 h 4286"/>
              <a:gd name="T10" fmla="*/ 24342 w 36281"/>
              <a:gd name="T11" fmla="*/ 3614 h 4286"/>
              <a:gd name="T12" fmla="*/ 24540 w 36281"/>
              <a:gd name="T13" fmla="*/ 3155 h 4286"/>
              <a:gd name="T14" fmla="*/ 24326 w 36281"/>
              <a:gd name="T15" fmla="*/ 2672 h 4286"/>
              <a:gd name="T16" fmla="*/ 22962 w 36281"/>
              <a:gd name="T17" fmla="*/ 2222 h 4286"/>
              <a:gd name="T18" fmla="*/ 22235 w 36281"/>
              <a:gd name="T19" fmla="*/ 1775 h 4286"/>
              <a:gd name="T20" fmla="*/ 22044 w 36281"/>
              <a:gd name="T21" fmla="*/ 1148 h 4286"/>
              <a:gd name="T22" fmla="*/ 22235 w 36281"/>
              <a:gd name="T23" fmla="*/ 535 h 4286"/>
              <a:gd name="T24" fmla="*/ 22808 w 36281"/>
              <a:gd name="T25" fmla="*/ 107 h 4286"/>
              <a:gd name="T26" fmla="*/ 23715 w 36281"/>
              <a:gd name="T27" fmla="*/ 14 h 4286"/>
              <a:gd name="T28" fmla="*/ 24684 w 36281"/>
              <a:gd name="T29" fmla="*/ 361 h 4286"/>
              <a:gd name="T30" fmla="*/ 24848 w 36281"/>
              <a:gd name="T31" fmla="*/ 668 h 4286"/>
              <a:gd name="T32" fmla="*/ 24557 w 36281"/>
              <a:gd name="T33" fmla="*/ 818 h 4286"/>
              <a:gd name="T34" fmla="*/ 23693 w 36281"/>
              <a:gd name="T35" fmla="*/ 443 h 4286"/>
              <a:gd name="T36" fmla="*/ 22820 w 36281"/>
              <a:gd name="T37" fmla="*/ 575 h 4286"/>
              <a:gd name="T38" fmla="*/ 22517 w 36281"/>
              <a:gd name="T39" fmla="*/ 1096 h 4286"/>
              <a:gd name="T40" fmla="*/ 22739 w 36281"/>
              <a:gd name="T41" fmla="*/ 1586 h 4286"/>
              <a:gd name="T42" fmla="*/ 23981 w 36281"/>
              <a:gd name="T43" fmla="*/ 2000 h 4286"/>
              <a:gd name="T44" fmla="*/ 24801 w 36281"/>
              <a:gd name="T45" fmla="*/ 2456 h 4286"/>
              <a:gd name="T46" fmla="*/ 25014 w 36281"/>
              <a:gd name="T47" fmla="*/ 2980 h 4286"/>
              <a:gd name="T48" fmla="*/ 24885 w 36281"/>
              <a:gd name="T49" fmla="*/ 3647 h 4286"/>
              <a:gd name="T50" fmla="*/ 24348 w 36281"/>
              <a:gd name="T51" fmla="*/ 4130 h 4286"/>
              <a:gd name="T52" fmla="*/ 1916 w 36281"/>
              <a:gd name="T53" fmla="*/ 4274 h 4286"/>
              <a:gd name="T54" fmla="*/ 3026 w 36281"/>
              <a:gd name="T55" fmla="*/ 2215 h 4286"/>
              <a:gd name="T56" fmla="*/ 3753 w 36281"/>
              <a:gd name="T57" fmla="*/ 70 h 4286"/>
              <a:gd name="T58" fmla="*/ 3405 w 36281"/>
              <a:gd name="T59" fmla="*/ 166 h 4286"/>
              <a:gd name="T60" fmla="*/ 446 w 36281"/>
              <a:gd name="T61" fmla="*/ 139 h 4286"/>
              <a:gd name="T62" fmla="*/ 107 w 36281"/>
              <a:gd name="T63" fmla="*/ 73 h 4286"/>
              <a:gd name="T64" fmla="*/ 831 w 36281"/>
              <a:gd name="T65" fmla="*/ 2224 h 4286"/>
              <a:gd name="T66" fmla="*/ 9218 w 36281"/>
              <a:gd name="T67" fmla="*/ 31 h 4286"/>
              <a:gd name="T68" fmla="*/ 8133 w 36281"/>
              <a:gd name="T69" fmla="*/ 2081 h 4286"/>
              <a:gd name="T70" fmla="*/ 7343 w 36281"/>
              <a:gd name="T71" fmla="*/ 4168 h 4286"/>
              <a:gd name="T72" fmla="*/ 7694 w 36281"/>
              <a:gd name="T73" fmla="*/ 4223 h 4286"/>
              <a:gd name="T74" fmla="*/ 10325 w 36281"/>
              <a:gd name="T75" fmla="*/ 3241 h 4286"/>
              <a:gd name="T76" fmla="*/ 10994 w 36281"/>
              <a:gd name="T77" fmla="*/ 4264 h 4286"/>
              <a:gd name="T78" fmla="*/ 11139 w 36281"/>
              <a:gd name="T79" fmla="*/ 3953 h 4286"/>
              <a:gd name="T80" fmla="*/ 9290 w 36281"/>
              <a:gd name="T81" fmla="*/ 34 h 4286"/>
              <a:gd name="T82" fmla="*/ 16287 w 36281"/>
              <a:gd name="T83" fmla="*/ 146 h 4286"/>
              <a:gd name="T84" fmla="*/ 14609 w 36281"/>
              <a:gd name="T85" fmla="*/ 4087 h 4286"/>
              <a:gd name="T86" fmla="*/ 14843 w 36281"/>
              <a:gd name="T87" fmla="*/ 4274 h 4286"/>
              <a:gd name="T88" fmla="*/ 16173 w 36281"/>
              <a:gd name="T89" fmla="*/ 1505 h 4286"/>
              <a:gd name="T90" fmla="*/ 18186 w 36281"/>
              <a:gd name="T91" fmla="*/ 4271 h 4286"/>
              <a:gd name="T92" fmla="*/ 18453 w 36281"/>
              <a:gd name="T93" fmla="*/ 4093 h 4286"/>
              <a:gd name="T94" fmla="*/ 16712 w 36281"/>
              <a:gd name="T95" fmla="*/ 83 h 4286"/>
              <a:gd name="T96" fmla="*/ 30213 w 36281"/>
              <a:gd name="T97" fmla="*/ 71 h 4286"/>
              <a:gd name="T98" fmla="*/ 28458 w 36281"/>
              <a:gd name="T99" fmla="*/ 3986 h 4286"/>
              <a:gd name="T100" fmla="*/ 28559 w 36281"/>
              <a:gd name="T101" fmla="*/ 4232 h 4286"/>
              <a:gd name="T102" fmla="*/ 28919 w 36281"/>
              <a:gd name="T103" fmla="*/ 4133 h 4286"/>
              <a:gd name="T104" fmla="*/ 31904 w 36281"/>
              <a:gd name="T105" fmla="*/ 4198 h 4286"/>
              <a:gd name="T106" fmla="*/ 32268 w 36281"/>
              <a:gd name="T107" fmla="*/ 4172 h 4286"/>
              <a:gd name="T108" fmla="*/ 30666 w 36281"/>
              <a:gd name="T109" fmla="*/ 227 h 4286"/>
              <a:gd name="T110" fmla="*/ 36018 w 36281"/>
              <a:gd name="T111" fmla="*/ 4277 h 4286"/>
              <a:gd name="T112" fmla="*/ 36269 w 36281"/>
              <a:gd name="T113" fmla="*/ 4093 h 4286"/>
              <a:gd name="T114" fmla="*/ 36185 w 36281"/>
              <a:gd name="T115" fmla="*/ 3811 h 4286"/>
              <a:gd name="T116" fmla="*/ 35892 w 36281"/>
              <a:gd name="T117" fmla="*/ 3782 h 4286"/>
              <a:gd name="T118" fmla="*/ 35757 w 36281"/>
              <a:gd name="T119" fmla="*/ 4054 h 4286"/>
              <a:gd name="T120" fmla="*/ 35964 w 36281"/>
              <a:gd name="T121" fmla="*/ 4273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281" h="4286">
                <a:moveTo>
                  <a:pt x="23588" y="4286"/>
                </a:moveTo>
                <a:lnTo>
                  <a:pt x="23475" y="4285"/>
                </a:lnTo>
                <a:lnTo>
                  <a:pt x="23364" y="4277"/>
                </a:lnTo>
                <a:lnTo>
                  <a:pt x="23255" y="4267"/>
                </a:lnTo>
                <a:lnTo>
                  <a:pt x="23148" y="4250"/>
                </a:lnTo>
                <a:lnTo>
                  <a:pt x="23043" y="4231"/>
                </a:lnTo>
                <a:lnTo>
                  <a:pt x="22941" y="4207"/>
                </a:lnTo>
                <a:lnTo>
                  <a:pt x="22841" y="4178"/>
                </a:lnTo>
                <a:lnTo>
                  <a:pt x="22742" y="4145"/>
                </a:lnTo>
                <a:lnTo>
                  <a:pt x="22644" y="4108"/>
                </a:lnTo>
                <a:lnTo>
                  <a:pt x="22548" y="4066"/>
                </a:lnTo>
                <a:lnTo>
                  <a:pt x="22454" y="4021"/>
                </a:lnTo>
                <a:lnTo>
                  <a:pt x="22361" y="3970"/>
                </a:lnTo>
                <a:lnTo>
                  <a:pt x="22269" y="3916"/>
                </a:lnTo>
                <a:lnTo>
                  <a:pt x="22179" y="3857"/>
                </a:lnTo>
                <a:lnTo>
                  <a:pt x="22134" y="3826"/>
                </a:lnTo>
                <a:lnTo>
                  <a:pt x="22091" y="3794"/>
                </a:lnTo>
                <a:lnTo>
                  <a:pt x="22002" y="3727"/>
                </a:lnTo>
                <a:lnTo>
                  <a:pt x="21983" y="3713"/>
                </a:lnTo>
                <a:lnTo>
                  <a:pt x="21966" y="3695"/>
                </a:lnTo>
                <a:lnTo>
                  <a:pt x="21950" y="3676"/>
                </a:lnTo>
                <a:lnTo>
                  <a:pt x="21938" y="3653"/>
                </a:lnTo>
                <a:lnTo>
                  <a:pt x="21927" y="3629"/>
                </a:lnTo>
                <a:lnTo>
                  <a:pt x="21918" y="3604"/>
                </a:lnTo>
                <a:lnTo>
                  <a:pt x="21914" y="3577"/>
                </a:lnTo>
                <a:lnTo>
                  <a:pt x="21912" y="3548"/>
                </a:lnTo>
                <a:lnTo>
                  <a:pt x="21914" y="3524"/>
                </a:lnTo>
                <a:lnTo>
                  <a:pt x="21917" y="3502"/>
                </a:lnTo>
                <a:lnTo>
                  <a:pt x="21923" y="3479"/>
                </a:lnTo>
                <a:lnTo>
                  <a:pt x="21930" y="3457"/>
                </a:lnTo>
                <a:lnTo>
                  <a:pt x="21951" y="3418"/>
                </a:lnTo>
                <a:lnTo>
                  <a:pt x="21965" y="3400"/>
                </a:lnTo>
                <a:lnTo>
                  <a:pt x="21980" y="3383"/>
                </a:lnTo>
                <a:lnTo>
                  <a:pt x="22013" y="3355"/>
                </a:lnTo>
                <a:lnTo>
                  <a:pt x="22052" y="3334"/>
                </a:lnTo>
                <a:lnTo>
                  <a:pt x="22094" y="3322"/>
                </a:lnTo>
                <a:lnTo>
                  <a:pt x="22140" y="3316"/>
                </a:lnTo>
                <a:lnTo>
                  <a:pt x="22184" y="3320"/>
                </a:lnTo>
                <a:lnTo>
                  <a:pt x="22203" y="3326"/>
                </a:lnTo>
                <a:lnTo>
                  <a:pt x="22223" y="3332"/>
                </a:lnTo>
                <a:lnTo>
                  <a:pt x="22257" y="3349"/>
                </a:lnTo>
                <a:lnTo>
                  <a:pt x="22271" y="3359"/>
                </a:lnTo>
                <a:lnTo>
                  <a:pt x="22283" y="3370"/>
                </a:lnTo>
                <a:lnTo>
                  <a:pt x="22358" y="3431"/>
                </a:lnTo>
                <a:lnTo>
                  <a:pt x="22431" y="3487"/>
                </a:lnTo>
                <a:lnTo>
                  <a:pt x="22506" y="3539"/>
                </a:lnTo>
                <a:lnTo>
                  <a:pt x="22581" y="3587"/>
                </a:lnTo>
                <a:lnTo>
                  <a:pt x="22658" y="3632"/>
                </a:lnTo>
                <a:lnTo>
                  <a:pt x="22734" y="3673"/>
                </a:lnTo>
                <a:lnTo>
                  <a:pt x="22814" y="3710"/>
                </a:lnTo>
                <a:lnTo>
                  <a:pt x="22893" y="3742"/>
                </a:lnTo>
                <a:lnTo>
                  <a:pt x="22974" y="3770"/>
                </a:lnTo>
                <a:lnTo>
                  <a:pt x="23057" y="3796"/>
                </a:lnTo>
                <a:lnTo>
                  <a:pt x="23142" y="3817"/>
                </a:lnTo>
                <a:lnTo>
                  <a:pt x="23231" y="3833"/>
                </a:lnTo>
                <a:lnTo>
                  <a:pt x="23321" y="3847"/>
                </a:lnTo>
                <a:lnTo>
                  <a:pt x="23366" y="3853"/>
                </a:lnTo>
                <a:lnTo>
                  <a:pt x="23412" y="3857"/>
                </a:lnTo>
                <a:lnTo>
                  <a:pt x="23508" y="3862"/>
                </a:lnTo>
                <a:lnTo>
                  <a:pt x="23606" y="3865"/>
                </a:lnTo>
                <a:lnTo>
                  <a:pt x="23709" y="3860"/>
                </a:lnTo>
                <a:lnTo>
                  <a:pt x="23808" y="3851"/>
                </a:lnTo>
                <a:lnTo>
                  <a:pt x="23901" y="3835"/>
                </a:lnTo>
                <a:lnTo>
                  <a:pt x="23946" y="3824"/>
                </a:lnTo>
                <a:lnTo>
                  <a:pt x="23990" y="3811"/>
                </a:lnTo>
                <a:lnTo>
                  <a:pt x="24072" y="3782"/>
                </a:lnTo>
                <a:lnTo>
                  <a:pt x="24149" y="3748"/>
                </a:lnTo>
                <a:lnTo>
                  <a:pt x="24221" y="3709"/>
                </a:lnTo>
                <a:lnTo>
                  <a:pt x="24254" y="3688"/>
                </a:lnTo>
                <a:lnTo>
                  <a:pt x="24284" y="3664"/>
                </a:lnTo>
                <a:lnTo>
                  <a:pt x="24314" y="3640"/>
                </a:lnTo>
                <a:lnTo>
                  <a:pt x="24342" y="3614"/>
                </a:lnTo>
                <a:lnTo>
                  <a:pt x="24393" y="3560"/>
                </a:lnTo>
                <a:lnTo>
                  <a:pt x="24416" y="3532"/>
                </a:lnTo>
                <a:lnTo>
                  <a:pt x="24437" y="3502"/>
                </a:lnTo>
                <a:lnTo>
                  <a:pt x="24456" y="3472"/>
                </a:lnTo>
                <a:lnTo>
                  <a:pt x="24474" y="3440"/>
                </a:lnTo>
                <a:lnTo>
                  <a:pt x="24489" y="3407"/>
                </a:lnTo>
                <a:lnTo>
                  <a:pt x="24503" y="3374"/>
                </a:lnTo>
                <a:lnTo>
                  <a:pt x="24513" y="3340"/>
                </a:lnTo>
                <a:lnTo>
                  <a:pt x="24524" y="3304"/>
                </a:lnTo>
                <a:lnTo>
                  <a:pt x="24531" y="3268"/>
                </a:lnTo>
                <a:lnTo>
                  <a:pt x="24536" y="3232"/>
                </a:lnTo>
                <a:lnTo>
                  <a:pt x="24540" y="3155"/>
                </a:lnTo>
                <a:lnTo>
                  <a:pt x="24540" y="3143"/>
                </a:lnTo>
                <a:lnTo>
                  <a:pt x="24537" y="3073"/>
                </a:lnTo>
                <a:lnTo>
                  <a:pt x="24530" y="3007"/>
                </a:lnTo>
                <a:lnTo>
                  <a:pt x="24524" y="2974"/>
                </a:lnTo>
                <a:lnTo>
                  <a:pt x="24515" y="2942"/>
                </a:lnTo>
                <a:lnTo>
                  <a:pt x="24494" y="2882"/>
                </a:lnTo>
                <a:lnTo>
                  <a:pt x="24465" y="2825"/>
                </a:lnTo>
                <a:lnTo>
                  <a:pt x="24428" y="2771"/>
                </a:lnTo>
                <a:lnTo>
                  <a:pt x="24405" y="2746"/>
                </a:lnTo>
                <a:lnTo>
                  <a:pt x="24381" y="2720"/>
                </a:lnTo>
                <a:lnTo>
                  <a:pt x="24354" y="2696"/>
                </a:lnTo>
                <a:lnTo>
                  <a:pt x="24326" y="2672"/>
                </a:lnTo>
                <a:lnTo>
                  <a:pt x="24260" y="2626"/>
                </a:lnTo>
                <a:lnTo>
                  <a:pt x="24182" y="2581"/>
                </a:lnTo>
                <a:lnTo>
                  <a:pt x="24140" y="2560"/>
                </a:lnTo>
                <a:lnTo>
                  <a:pt x="24093" y="2539"/>
                </a:lnTo>
                <a:lnTo>
                  <a:pt x="23993" y="2498"/>
                </a:lnTo>
                <a:lnTo>
                  <a:pt x="23879" y="2461"/>
                </a:lnTo>
                <a:lnTo>
                  <a:pt x="23750" y="2423"/>
                </a:lnTo>
                <a:lnTo>
                  <a:pt x="23607" y="2387"/>
                </a:lnTo>
                <a:lnTo>
                  <a:pt x="23451" y="2351"/>
                </a:lnTo>
                <a:lnTo>
                  <a:pt x="23276" y="2311"/>
                </a:lnTo>
                <a:lnTo>
                  <a:pt x="23114" y="2269"/>
                </a:lnTo>
                <a:lnTo>
                  <a:pt x="22962" y="2222"/>
                </a:lnTo>
                <a:lnTo>
                  <a:pt x="22824" y="2173"/>
                </a:lnTo>
                <a:lnTo>
                  <a:pt x="22760" y="2146"/>
                </a:lnTo>
                <a:lnTo>
                  <a:pt x="22697" y="2119"/>
                </a:lnTo>
                <a:lnTo>
                  <a:pt x="22638" y="2090"/>
                </a:lnTo>
                <a:lnTo>
                  <a:pt x="22581" y="2060"/>
                </a:lnTo>
                <a:lnTo>
                  <a:pt x="22529" y="2029"/>
                </a:lnTo>
                <a:lnTo>
                  <a:pt x="22478" y="1997"/>
                </a:lnTo>
                <a:lnTo>
                  <a:pt x="22386" y="1928"/>
                </a:lnTo>
                <a:lnTo>
                  <a:pt x="22344" y="1892"/>
                </a:lnTo>
                <a:lnTo>
                  <a:pt x="22305" y="1855"/>
                </a:lnTo>
                <a:lnTo>
                  <a:pt x="22268" y="1816"/>
                </a:lnTo>
                <a:lnTo>
                  <a:pt x="22235" y="1775"/>
                </a:lnTo>
                <a:lnTo>
                  <a:pt x="22205" y="1733"/>
                </a:lnTo>
                <a:lnTo>
                  <a:pt x="22176" y="1690"/>
                </a:lnTo>
                <a:lnTo>
                  <a:pt x="22151" y="1643"/>
                </a:lnTo>
                <a:lnTo>
                  <a:pt x="22128" y="1597"/>
                </a:lnTo>
                <a:lnTo>
                  <a:pt x="22109" y="1547"/>
                </a:lnTo>
                <a:lnTo>
                  <a:pt x="22091" y="1496"/>
                </a:lnTo>
                <a:lnTo>
                  <a:pt x="22077" y="1444"/>
                </a:lnTo>
                <a:lnTo>
                  <a:pt x="22065" y="1388"/>
                </a:lnTo>
                <a:lnTo>
                  <a:pt x="22056" y="1331"/>
                </a:lnTo>
                <a:lnTo>
                  <a:pt x="22049" y="1273"/>
                </a:lnTo>
                <a:lnTo>
                  <a:pt x="22046" y="1211"/>
                </a:lnTo>
                <a:lnTo>
                  <a:pt x="22044" y="1148"/>
                </a:lnTo>
                <a:lnTo>
                  <a:pt x="22044" y="1136"/>
                </a:lnTo>
                <a:lnTo>
                  <a:pt x="22046" y="1076"/>
                </a:lnTo>
                <a:lnTo>
                  <a:pt x="22050" y="1016"/>
                </a:lnTo>
                <a:lnTo>
                  <a:pt x="22059" y="958"/>
                </a:lnTo>
                <a:lnTo>
                  <a:pt x="22071" y="901"/>
                </a:lnTo>
                <a:lnTo>
                  <a:pt x="22085" y="844"/>
                </a:lnTo>
                <a:lnTo>
                  <a:pt x="22103" y="788"/>
                </a:lnTo>
                <a:lnTo>
                  <a:pt x="22124" y="736"/>
                </a:lnTo>
                <a:lnTo>
                  <a:pt x="22148" y="683"/>
                </a:lnTo>
                <a:lnTo>
                  <a:pt x="22173" y="632"/>
                </a:lnTo>
                <a:lnTo>
                  <a:pt x="22203" y="583"/>
                </a:lnTo>
                <a:lnTo>
                  <a:pt x="22235" y="535"/>
                </a:lnTo>
                <a:lnTo>
                  <a:pt x="22269" y="490"/>
                </a:lnTo>
                <a:lnTo>
                  <a:pt x="22307" y="445"/>
                </a:lnTo>
                <a:lnTo>
                  <a:pt x="22347" y="403"/>
                </a:lnTo>
                <a:lnTo>
                  <a:pt x="22389" y="362"/>
                </a:lnTo>
                <a:lnTo>
                  <a:pt x="22434" y="323"/>
                </a:lnTo>
                <a:lnTo>
                  <a:pt x="22481" y="286"/>
                </a:lnTo>
                <a:lnTo>
                  <a:pt x="22530" y="251"/>
                </a:lnTo>
                <a:lnTo>
                  <a:pt x="22581" y="218"/>
                </a:lnTo>
                <a:lnTo>
                  <a:pt x="22635" y="187"/>
                </a:lnTo>
                <a:lnTo>
                  <a:pt x="22691" y="158"/>
                </a:lnTo>
                <a:lnTo>
                  <a:pt x="22748" y="131"/>
                </a:lnTo>
                <a:lnTo>
                  <a:pt x="22808" y="107"/>
                </a:lnTo>
                <a:lnTo>
                  <a:pt x="22869" y="86"/>
                </a:lnTo>
                <a:lnTo>
                  <a:pt x="22932" y="67"/>
                </a:lnTo>
                <a:lnTo>
                  <a:pt x="22998" y="49"/>
                </a:lnTo>
                <a:lnTo>
                  <a:pt x="23064" y="34"/>
                </a:lnTo>
                <a:lnTo>
                  <a:pt x="23133" y="22"/>
                </a:lnTo>
                <a:lnTo>
                  <a:pt x="23202" y="13"/>
                </a:lnTo>
                <a:lnTo>
                  <a:pt x="23274" y="5"/>
                </a:lnTo>
                <a:lnTo>
                  <a:pt x="23346" y="2"/>
                </a:lnTo>
                <a:lnTo>
                  <a:pt x="23421" y="0"/>
                </a:lnTo>
                <a:lnTo>
                  <a:pt x="23522" y="2"/>
                </a:lnTo>
                <a:lnTo>
                  <a:pt x="23621" y="7"/>
                </a:lnTo>
                <a:lnTo>
                  <a:pt x="23715" y="14"/>
                </a:lnTo>
                <a:lnTo>
                  <a:pt x="23808" y="26"/>
                </a:lnTo>
                <a:lnTo>
                  <a:pt x="23897" y="40"/>
                </a:lnTo>
                <a:lnTo>
                  <a:pt x="23984" y="58"/>
                </a:lnTo>
                <a:lnTo>
                  <a:pt x="24069" y="79"/>
                </a:lnTo>
                <a:lnTo>
                  <a:pt x="24152" y="103"/>
                </a:lnTo>
                <a:lnTo>
                  <a:pt x="24231" y="130"/>
                </a:lnTo>
                <a:lnTo>
                  <a:pt x="24311" y="161"/>
                </a:lnTo>
                <a:lnTo>
                  <a:pt x="24387" y="194"/>
                </a:lnTo>
                <a:lnTo>
                  <a:pt x="24464" y="230"/>
                </a:lnTo>
                <a:lnTo>
                  <a:pt x="24537" y="271"/>
                </a:lnTo>
                <a:lnTo>
                  <a:pt x="24611" y="314"/>
                </a:lnTo>
                <a:lnTo>
                  <a:pt x="24684" y="361"/>
                </a:lnTo>
                <a:lnTo>
                  <a:pt x="24756" y="410"/>
                </a:lnTo>
                <a:lnTo>
                  <a:pt x="24774" y="425"/>
                </a:lnTo>
                <a:lnTo>
                  <a:pt x="24792" y="443"/>
                </a:lnTo>
                <a:lnTo>
                  <a:pt x="24809" y="463"/>
                </a:lnTo>
                <a:lnTo>
                  <a:pt x="24824" y="485"/>
                </a:lnTo>
                <a:lnTo>
                  <a:pt x="24837" y="511"/>
                </a:lnTo>
                <a:lnTo>
                  <a:pt x="24848" y="539"/>
                </a:lnTo>
                <a:lnTo>
                  <a:pt x="24855" y="569"/>
                </a:lnTo>
                <a:lnTo>
                  <a:pt x="24857" y="601"/>
                </a:lnTo>
                <a:lnTo>
                  <a:pt x="24857" y="625"/>
                </a:lnTo>
                <a:lnTo>
                  <a:pt x="24852" y="647"/>
                </a:lnTo>
                <a:lnTo>
                  <a:pt x="24848" y="668"/>
                </a:lnTo>
                <a:lnTo>
                  <a:pt x="24839" y="689"/>
                </a:lnTo>
                <a:lnTo>
                  <a:pt x="24819" y="727"/>
                </a:lnTo>
                <a:lnTo>
                  <a:pt x="24806" y="745"/>
                </a:lnTo>
                <a:lnTo>
                  <a:pt x="24791" y="761"/>
                </a:lnTo>
                <a:lnTo>
                  <a:pt x="24774" y="776"/>
                </a:lnTo>
                <a:lnTo>
                  <a:pt x="24758" y="788"/>
                </a:lnTo>
                <a:lnTo>
                  <a:pt x="24719" y="809"/>
                </a:lnTo>
                <a:lnTo>
                  <a:pt x="24675" y="823"/>
                </a:lnTo>
                <a:lnTo>
                  <a:pt x="24630" y="827"/>
                </a:lnTo>
                <a:lnTo>
                  <a:pt x="24611" y="827"/>
                </a:lnTo>
                <a:lnTo>
                  <a:pt x="24591" y="824"/>
                </a:lnTo>
                <a:lnTo>
                  <a:pt x="24557" y="818"/>
                </a:lnTo>
                <a:lnTo>
                  <a:pt x="24524" y="805"/>
                </a:lnTo>
                <a:lnTo>
                  <a:pt x="24492" y="785"/>
                </a:lnTo>
                <a:lnTo>
                  <a:pt x="24426" y="739"/>
                </a:lnTo>
                <a:lnTo>
                  <a:pt x="24360" y="697"/>
                </a:lnTo>
                <a:lnTo>
                  <a:pt x="24294" y="656"/>
                </a:lnTo>
                <a:lnTo>
                  <a:pt x="24228" y="620"/>
                </a:lnTo>
                <a:lnTo>
                  <a:pt x="24096" y="559"/>
                </a:lnTo>
                <a:lnTo>
                  <a:pt x="24030" y="532"/>
                </a:lnTo>
                <a:lnTo>
                  <a:pt x="23964" y="508"/>
                </a:lnTo>
                <a:lnTo>
                  <a:pt x="23897" y="487"/>
                </a:lnTo>
                <a:lnTo>
                  <a:pt x="23829" y="470"/>
                </a:lnTo>
                <a:lnTo>
                  <a:pt x="23693" y="443"/>
                </a:lnTo>
                <a:lnTo>
                  <a:pt x="23622" y="434"/>
                </a:lnTo>
                <a:lnTo>
                  <a:pt x="23552" y="427"/>
                </a:lnTo>
                <a:lnTo>
                  <a:pt x="23481" y="424"/>
                </a:lnTo>
                <a:lnTo>
                  <a:pt x="23409" y="422"/>
                </a:lnTo>
                <a:lnTo>
                  <a:pt x="23309" y="425"/>
                </a:lnTo>
                <a:lnTo>
                  <a:pt x="23214" y="436"/>
                </a:lnTo>
                <a:lnTo>
                  <a:pt x="23124" y="452"/>
                </a:lnTo>
                <a:lnTo>
                  <a:pt x="23081" y="463"/>
                </a:lnTo>
                <a:lnTo>
                  <a:pt x="23039" y="475"/>
                </a:lnTo>
                <a:lnTo>
                  <a:pt x="22961" y="503"/>
                </a:lnTo>
                <a:lnTo>
                  <a:pt x="22887" y="536"/>
                </a:lnTo>
                <a:lnTo>
                  <a:pt x="22820" y="575"/>
                </a:lnTo>
                <a:lnTo>
                  <a:pt x="22758" y="619"/>
                </a:lnTo>
                <a:lnTo>
                  <a:pt x="22703" y="665"/>
                </a:lnTo>
                <a:lnTo>
                  <a:pt x="22655" y="718"/>
                </a:lnTo>
                <a:lnTo>
                  <a:pt x="22614" y="773"/>
                </a:lnTo>
                <a:lnTo>
                  <a:pt x="22580" y="832"/>
                </a:lnTo>
                <a:lnTo>
                  <a:pt x="22565" y="862"/>
                </a:lnTo>
                <a:lnTo>
                  <a:pt x="22551" y="893"/>
                </a:lnTo>
                <a:lnTo>
                  <a:pt x="22541" y="926"/>
                </a:lnTo>
                <a:lnTo>
                  <a:pt x="22532" y="959"/>
                </a:lnTo>
                <a:lnTo>
                  <a:pt x="22526" y="992"/>
                </a:lnTo>
                <a:lnTo>
                  <a:pt x="22520" y="1025"/>
                </a:lnTo>
                <a:lnTo>
                  <a:pt x="22517" y="1096"/>
                </a:lnTo>
                <a:lnTo>
                  <a:pt x="22517" y="1108"/>
                </a:lnTo>
                <a:lnTo>
                  <a:pt x="22518" y="1178"/>
                </a:lnTo>
                <a:lnTo>
                  <a:pt x="22523" y="1213"/>
                </a:lnTo>
                <a:lnTo>
                  <a:pt x="22527" y="1247"/>
                </a:lnTo>
                <a:lnTo>
                  <a:pt x="22542" y="1310"/>
                </a:lnTo>
                <a:lnTo>
                  <a:pt x="22565" y="1372"/>
                </a:lnTo>
                <a:lnTo>
                  <a:pt x="22578" y="1402"/>
                </a:lnTo>
                <a:lnTo>
                  <a:pt x="22595" y="1430"/>
                </a:lnTo>
                <a:lnTo>
                  <a:pt x="22613" y="1457"/>
                </a:lnTo>
                <a:lnTo>
                  <a:pt x="22634" y="1484"/>
                </a:lnTo>
                <a:lnTo>
                  <a:pt x="22682" y="1537"/>
                </a:lnTo>
                <a:lnTo>
                  <a:pt x="22739" y="1586"/>
                </a:lnTo>
                <a:lnTo>
                  <a:pt x="22772" y="1610"/>
                </a:lnTo>
                <a:lnTo>
                  <a:pt x="22808" y="1633"/>
                </a:lnTo>
                <a:lnTo>
                  <a:pt x="22889" y="1678"/>
                </a:lnTo>
                <a:lnTo>
                  <a:pt x="22982" y="1721"/>
                </a:lnTo>
                <a:lnTo>
                  <a:pt x="23087" y="1763"/>
                </a:lnTo>
                <a:lnTo>
                  <a:pt x="23207" y="1802"/>
                </a:lnTo>
                <a:lnTo>
                  <a:pt x="23340" y="1841"/>
                </a:lnTo>
                <a:lnTo>
                  <a:pt x="23412" y="1861"/>
                </a:lnTo>
                <a:lnTo>
                  <a:pt x="23489" y="1880"/>
                </a:lnTo>
                <a:lnTo>
                  <a:pt x="23654" y="1918"/>
                </a:lnTo>
                <a:lnTo>
                  <a:pt x="23823" y="1957"/>
                </a:lnTo>
                <a:lnTo>
                  <a:pt x="23981" y="2000"/>
                </a:lnTo>
                <a:lnTo>
                  <a:pt x="24126" y="2047"/>
                </a:lnTo>
                <a:lnTo>
                  <a:pt x="24261" y="2098"/>
                </a:lnTo>
                <a:lnTo>
                  <a:pt x="24324" y="2123"/>
                </a:lnTo>
                <a:lnTo>
                  <a:pt x="24384" y="2152"/>
                </a:lnTo>
                <a:lnTo>
                  <a:pt x="24497" y="2212"/>
                </a:lnTo>
                <a:lnTo>
                  <a:pt x="24548" y="2242"/>
                </a:lnTo>
                <a:lnTo>
                  <a:pt x="24597" y="2275"/>
                </a:lnTo>
                <a:lnTo>
                  <a:pt x="24644" y="2309"/>
                </a:lnTo>
                <a:lnTo>
                  <a:pt x="24687" y="2344"/>
                </a:lnTo>
                <a:lnTo>
                  <a:pt x="24728" y="2380"/>
                </a:lnTo>
                <a:lnTo>
                  <a:pt x="24765" y="2417"/>
                </a:lnTo>
                <a:lnTo>
                  <a:pt x="24801" y="2456"/>
                </a:lnTo>
                <a:lnTo>
                  <a:pt x="24833" y="2497"/>
                </a:lnTo>
                <a:lnTo>
                  <a:pt x="24863" y="2539"/>
                </a:lnTo>
                <a:lnTo>
                  <a:pt x="24890" y="2581"/>
                </a:lnTo>
                <a:lnTo>
                  <a:pt x="24915" y="2626"/>
                </a:lnTo>
                <a:lnTo>
                  <a:pt x="24936" y="2672"/>
                </a:lnTo>
                <a:lnTo>
                  <a:pt x="24956" y="2719"/>
                </a:lnTo>
                <a:lnTo>
                  <a:pt x="24972" y="2768"/>
                </a:lnTo>
                <a:lnTo>
                  <a:pt x="24980" y="2794"/>
                </a:lnTo>
                <a:lnTo>
                  <a:pt x="24987" y="2819"/>
                </a:lnTo>
                <a:lnTo>
                  <a:pt x="24998" y="2870"/>
                </a:lnTo>
                <a:lnTo>
                  <a:pt x="25007" y="2924"/>
                </a:lnTo>
                <a:lnTo>
                  <a:pt x="25014" y="2980"/>
                </a:lnTo>
                <a:lnTo>
                  <a:pt x="25017" y="3037"/>
                </a:lnTo>
                <a:lnTo>
                  <a:pt x="25019" y="3097"/>
                </a:lnTo>
                <a:lnTo>
                  <a:pt x="25019" y="3109"/>
                </a:lnTo>
                <a:lnTo>
                  <a:pt x="25017" y="3175"/>
                </a:lnTo>
                <a:lnTo>
                  <a:pt x="25011" y="3239"/>
                </a:lnTo>
                <a:lnTo>
                  <a:pt x="25004" y="3302"/>
                </a:lnTo>
                <a:lnTo>
                  <a:pt x="24992" y="3364"/>
                </a:lnTo>
                <a:lnTo>
                  <a:pt x="24977" y="3424"/>
                </a:lnTo>
                <a:lnTo>
                  <a:pt x="24957" y="3482"/>
                </a:lnTo>
                <a:lnTo>
                  <a:pt x="24936" y="3539"/>
                </a:lnTo>
                <a:lnTo>
                  <a:pt x="24912" y="3593"/>
                </a:lnTo>
                <a:lnTo>
                  <a:pt x="24885" y="3647"/>
                </a:lnTo>
                <a:lnTo>
                  <a:pt x="24855" y="3698"/>
                </a:lnTo>
                <a:lnTo>
                  <a:pt x="24821" y="3748"/>
                </a:lnTo>
                <a:lnTo>
                  <a:pt x="24786" y="3794"/>
                </a:lnTo>
                <a:lnTo>
                  <a:pt x="24747" y="3841"/>
                </a:lnTo>
                <a:lnTo>
                  <a:pt x="24705" y="3884"/>
                </a:lnTo>
                <a:lnTo>
                  <a:pt x="24662" y="3926"/>
                </a:lnTo>
                <a:lnTo>
                  <a:pt x="24615" y="3965"/>
                </a:lnTo>
                <a:lnTo>
                  <a:pt x="24567" y="4003"/>
                </a:lnTo>
                <a:lnTo>
                  <a:pt x="24516" y="4037"/>
                </a:lnTo>
                <a:lnTo>
                  <a:pt x="24462" y="4070"/>
                </a:lnTo>
                <a:lnTo>
                  <a:pt x="24407" y="4102"/>
                </a:lnTo>
                <a:lnTo>
                  <a:pt x="24348" y="4130"/>
                </a:lnTo>
                <a:lnTo>
                  <a:pt x="24288" y="4157"/>
                </a:lnTo>
                <a:lnTo>
                  <a:pt x="24227" y="4181"/>
                </a:lnTo>
                <a:lnTo>
                  <a:pt x="24162" y="4202"/>
                </a:lnTo>
                <a:lnTo>
                  <a:pt x="24098" y="4222"/>
                </a:lnTo>
                <a:lnTo>
                  <a:pt x="24029" y="4238"/>
                </a:lnTo>
                <a:lnTo>
                  <a:pt x="23960" y="4253"/>
                </a:lnTo>
                <a:lnTo>
                  <a:pt x="23889" y="4265"/>
                </a:lnTo>
                <a:lnTo>
                  <a:pt x="23816" y="4274"/>
                </a:lnTo>
                <a:lnTo>
                  <a:pt x="23742" y="4280"/>
                </a:lnTo>
                <a:lnTo>
                  <a:pt x="23666" y="4285"/>
                </a:lnTo>
                <a:lnTo>
                  <a:pt x="23588" y="4286"/>
                </a:lnTo>
                <a:close/>
                <a:moveTo>
                  <a:pt x="1916" y="4274"/>
                </a:moveTo>
                <a:lnTo>
                  <a:pt x="1940" y="4274"/>
                </a:lnTo>
                <a:lnTo>
                  <a:pt x="1989" y="4271"/>
                </a:lnTo>
                <a:lnTo>
                  <a:pt x="2033" y="4261"/>
                </a:lnTo>
                <a:lnTo>
                  <a:pt x="2073" y="4244"/>
                </a:lnTo>
                <a:lnTo>
                  <a:pt x="2109" y="4220"/>
                </a:lnTo>
                <a:lnTo>
                  <a:pt x="2124" y="4207"/>
                </a:lnTo>
                <a:lnTo>
                  <a:pt x="2141" y="4192"/>
                </a:lnTo>
                <a:lnTo>
                  <a:pt x="2168" y="4159"/>
                </a:lnTo>
                <a:lnTo>
                  <a:pt x="2193" y="4121"/>
                </a:lnTo>
                <a:lnTo>
                  <a:pt x="2214" y="4078"/>
                </a:lnTo>
                <a:lnTo>
                  <a:pt x="2619" y="3146"/>
                </a:lnTo>
                <a:lnTo>
                  <a:pt x="3026" y="2215"/>
                </a:lnTo>
                <a:lnTo>
                  <a:pt x="3431" y="1283"/>
                </a:lnTo>
                <a:lnTo>
                  <a:pt x="3837" y="352"/>
                </a:lnTo>
                <a:lnTo>
                  <a:pt x="3851" y="307"/>
                </a:lnTo>
                <a:lnTo>
                  <a:pt x="3854" y="281"/>
                </a:lnTo>
                <a:lnTo>
                  <a:pt x="3855" y="256"/>
                </a:lnTo>
                <a:lnTo>
                  <a:pt x="3854" y="235"/>
                </a:lnTo>
                <a:lnTo>
                  <a:pt x="3851" y="212"/>
                </a:lnTo>
                <a:lnTo>
                  <a:pt x="3845" y="191"/>
                </a:lnTo>
                <a:lnTo>
                  <a:pt x="3837" y="170"/>
                </a:lnTo>
                <a:lnTo>
                  <a:pt x="3816" y="133"/>
                </a:lnTo>
                <a:lnTo>
                  <a:pt x="3788" y="98"/>
                </a:lnTo>
                <a:lnTo>
                  <a:pt x="3753" y="70"/>
                </a:lnTo>
                <a:lnTo>
                  <a:pt x="3734" y="59"/>
                </a:lnTo>
                <a:lnTo>
                  <a:pt x="3713" y="49"/>
                </a:lnTo>
                <a:lnTo>
                  <a:pt x="3692" y="41"/>
                </a:lnTo>
                <a:lnTo>
                  <a:pt x="3669" y="35"/>
                </a:lnTo>
                <a:lnTo>
                  <a:pt x="3621" y="31"/>
                </a:lnTo>
                <a:lnTo>
                  <a:pt x="3582" y="34"/>
                </a:lnTo>
                <a:lnTo>
                  <a:pt x="3545" y="44"/>
                </a:lnTo>
                <a:lnTo>
                  <a:pt x="3512" y="61"/>
                </a:lnTo>
                <a:lnTo>
                  <a:pt x="3480" y="82"/>
                </a:lnTo>
                <a:lnTo>
                  <a:pt x="3452" y="107"/>
                </a:lnTo>
                <a:lnTo>
                  <a:pt x="3426" y="136"/>
                </a:lnTo>
                <a:lnTo>
                  <a:pt x="3405" y="166"/>
                </a:lnTo>
                <a:lnTo>
                  <a:pt x="3387" y="197"/>
                </a:lnTo>
                <a:lnTo>
                  <a:pt x="3023" y="1063"/>
                </a:lnTo>
                <a:lnTo>
                  <a:pt x="2660" y="1928"/>
                </a:lnTo>
                <a:lnTo>
                  <a:pt x="2297" y="2794"/>
                </a:lnTo>
                <a:lnTo>
                  <a:pt x="1934" y="3661"/>
                </a:lnTo>
                <a:lnTo>
                  <a:pt x="1571" y="2797"/>
                </a:lnTo>
                <a:lnTo>
                  <a:pt x="1209" y="1934"/>
                </a:lnTo>
                <a:lnTo>
                  <a:pt x="846" y="1072"/>
                </a:lnTo>
                <a:lnTo>
                  <a:pt x="485" y="209"/>
                </a:lnTo>
                <a:lnTo>
                  <a:pt x="477" y="190"/>
                </a:lnTo>
                <a:lnTo>
                  <a:pt x="467" y="172"/>
                </a:lnTo>
                <a:lnTo>
                  <a:pt x="446" y="139"/>
                </a:lnTo>
                <a:lnTo>
                  <a:pt x="420" y="107"/>
                </a:lnTo>
                <a:lnTo>
                  <a:pt x="392" y="82"/>
                </a:lnTo>
                <a:lnTo>
                  <a:pt x="359" y="59"/>
                </a:lnTo>
                <a:lnTo>
                  <a:pt x="323" y="44"/>
                </a:lnTo>
                <a:lnTo>
                  <a:pt x="282" y="34"/>
                </a:lnTo>
                <a:lnTo>
                  <a:pt x="261" y="31"/>
                </a:lnTo>
                <a:lnTo>
                  <a:pt x="240" y="31"/>
                </a:lnTo>
                <a:lnTo>
                  <a:pt x="192" y="35"/>
                </a:lnTo>
                <a:lnTo>
                  <a:pt x="168" y="41"/>
                </a:lnTo>
                <a:lnTo>
                  <a:pt x="147" y="50"/>
                </a:lnTo>
                <a:lnTo>
                  <a:pt x="126" y="59"/>
                </a:lnTo>
                <a:lnTo>
                  <a:pt x="107" y="73"/>
                </a:lnTo>
                <a:lnTo>
                  <a:pt x="71" y="101"/>
                </a:lnTo>
                <a:lnTo>
                  <a:pt x="41" y="136"/>
                </a:lnTo>
                <a:lnTo>
                  <a:pt x="29" y="155"/>
                </a:lnTo>
                <a:lnTo>
                  <a:pt x="20" y="176"/>
                </a:lnTo>
                <a:lnTo>
                  <a:pt x="5" y="218"/>
                </a:lnTo>
                <a:lnTo>
                  <a:pt x="0" y="262"/>
                </a:lnTo>
                <a:lnTo>
                  <a:pt x="2" y="292"/>
                </a:lnTo>
                <a:lnTo>
                  <a:pt x="6" y="319"/>
                </a:lnTo>
                <a:lnTo>
                  <a:pt x="12" y="343"/>
                </a:lnTo>
                <a:lnTo>
                  <a:pt x="24" y="370"/>
                </a:lnTo>
                <a:lnTo>
                  <a:pt x="428" y="1297"/>
                </a:lnTo>
                <a:lnTo>
                  <a:pt x="831" y="2224"/>
                </a:lnTo>
                <a:lnTo>
                  <a:pt x="1235" y="3151"/>
                </a:lnTo>
                <a:lnTo>
                  <a:pt x="1640" y="4078"/>
                </a:lnTo>
                <a:lnTo>
                  <a:pt x="1661" y="4121"/>
                </a:lnTo>
                <a:lnTo>
                  <a:pt x="1685" y="4159"/>
                </a:lnTo>
                <a:lnTo>
                  <a:pt x="1712" y="4192"/>
                </a:lnTo>
                <a:lnTo>
                  <a:pt x="1745" y="4220"/>
                </a:lnTo>
                <a:lnTo>
                  <a:pt x="1781" y="4244"/>
                </a:lnTo>
                <a:lnTo>
                  <a:pt x="1821" y="4261"/>
                </a:lnTo>
                <a:lnTo>
                  <a:pt x="1866" y="4271"/>
                </a:lnTo>
                <a:lnTo>
                  <a:pt x="1890" y="4273"/>
                </a:lnTo>
                <a:lnTo>
                  <a:pt x="1916" y="4274"/>
                </a:lnTo>
                <a:close/>
                <a:moveTo>
                  <a:pt x="9218" y="31"/>
                </a:moveTo>
                <a:lnTo>
                  <a:pt x="9168" y="34"/>
                </a:lnTo>
                <a:lnTo>
                  <a:pt x="9123" y="44"/>
                </a:lnTo>
                <a:lnTo>
                  <a:pt x="9083" y="61"/>
                </a:lnTo>
                <a:lnTo>
                  <a:pt x="9063" y="71"/>
                </a:lnTo>
                <a:lnTo>
                  <a:pt x="9045" y="83"/>
                </a:lnTo>
                <a:lnTo>
                  <a:pt x="9029" y="97"/>
                </a:lnTo>
                <a:lnTo>
                  <a:pt x="9014" y="112"/>
                </a:lnTo>
                <a:lnTo>
                  <a:pt x="8985" y="146"/>
                </a:lnTo>
                <a:lnTo>
                  <a:pt x="8961" y="184"/>
                </a:lnTo>
                <a:lnTo>
                  <a:pt x="8942" y="227"/>
                </a:lnTo>
                <a:lnTo>
                  <a:pt x="8537" y="1154"/>
                </a:lnTo>
                <a:lnTo>
                  <a:pt x="8133" y="2081"/>
                </a:lnTo>
                <a:lnTo>
                  <a:pt x="7730" y="3008"/>
                </a:lnTo>
                <a:lnTo>
                  <a:pt x="7326" y="3935"/>
                </a:lnTo>
                <a:lnTo>
                  <a:pt x="7314" y="3961"/>
                </a:lnTo>
                <a:lnTo>
                  <a:pt x="7307" y="3986"/>
                </a:lnTo>
                <a:lnTo>
                  <a:pt x="7304" y="4013"/>
                </a:lnTo>
                <a:lnTo>
                  <a:pt x="7302" y="4042"/>
                </a:lnTo>
                <a:lnTo>
                  <a:pt x="7304" y="4064"/>
                </a:lnTo>
                <a:lnTo>
                  <a:pt x="7307" y="4087"/>
                </a:lnTo>
                <a:lnTo>
                  <a:pt x="7313" y="4108"/>
                </a:lnTo>
                <a:lnTo>
                  <a:pt x="7320" y="4129"/>
                </a:lnTo>
                <a:lnTo>
                  <a:pt x="7331" y="4148"/>
                </a:lnTo>
                <a:lnTo>
                  <a:pt x="7343" y="4168"/>
                </a:lnTo>
                <a:lnTo>
                  <a:pt x="7356" y="4186"/>
                </a:lnTo>
                <a:lnTo>
                  <a:pt x="7373" y="4202"/>
                </a:lnTo>
                <a:lnTo>
                  <a:pt x="7389" y="4219"/>
                </a:lnTo>
                <a:lnTo>
                  <a:pt x="7407" y="4232"/>
                </a:lnTo>
                <a:lnTo>
                  <a:pt x="7428" y="4244"/>
                </a:lnTo>
                <a:lnTo>
                  <a:pt x="7448" y="4255"/>
                </a:lnTo>
                <a:lnTo>
                  <a:pt x="7493" y="4270"/>
                </a:lnTo>
                <a:lnTo>
                  <a:pt x="7541" y="4274"/>
                </a:lnTo>
                <a:lnTo>
                  <a:pt x="7584" y="4271"/>
                </a:lnTo>
                <a:lnTo>
                  <a:pt x="7625" y="4261"/>
                </a:lnTo>
                <a:lnTo>
                  <a:pt x="7661" y="4244"/>
                </a:lnTo>
                <a:lnTo>
                  <a:pt x="7694" y="4223"/>
                </a:lnTo>
                <a:lnTo>
                  <a:pt x="7709" y="4210"/>
                </a:lnTo>
                <a:lnTo>
                  <a:pt x="7722" y="4196"/>
                </a:lnTo>
                <a:lnTo>
                  <a:pt x="7748" y="4166"/>
                </a:lnTo>
                <a:lnTo>
                  <a:pt x="7769" y="4133"/>
                </a:lnTo>
                <a:lnTo>
                  <a:pt x="7787" y="4096"/>
                </a:lnTo>
                <a:lnTo>
                  <a:pt x="8148" y="3232"/>
                </a:lnTo>
                <a:lnTo>
                  <a:pt x="8511" y="2369"/>
                </a:lnTo>
                <a:lnTo>
                  <a:pt x="8873" y="1505"/>
                </a:lnTo>
                <a:lnTo>
                  <a:pt x="9236" y="643"/>
                </a:lnTo>
                <a:lnTo>
                  <a:pt x="9599" y="1508"/>
                </a:lnTo>
                <a:lnTo>
                  <a:pt x="9962" y="2375"/>
                </a:lnTo>
                <a:lnTo>
                  <a:pt x="10325" y="3241"/>
                </a:lnTo>
                <a:lnTo>
                  <a:pt x="10689" y="4108"/>
                </a:lnTo>
                <a:lnTo>
                  <a:pt x="10707" y="4139"/>
                </a:lnTo>
                <a:lnTo>
                  <a:pt x="10728" y="4169"/>
                </a:lnTo>
                <a:lnTo>
                  <a:pt x="10754" y="4198"/>
                </a:lnTo>
                <a:lnTo>
                  <a:pt x="10782" y="4222"/>
                </a:lnTo>
                <a:lnTo>
                  <a:pt x="10812" y="4244"/>
                </a:lnTo>
                <a:lnTo>
                  <a:pt x="10847" y="4261"/>
                </a:lnTo>
                <a:lnTo>
                  <a:pt x="10884" y="4271"/>
                </a:lnTo>
                <a:lnTo>
                  <a:pt x="10904" y="4273"/>
                </a:lnTo>
                <a:lnTo>
                  <a:pt x="10923" y="4274"/>
                </a:lnTo>
                <a:lnTo>
                  <a:pt x="10971" y="4270"/>
                </a:lnTo>
                <a:lnTo>
                  <a:pt x="10994" y="4264"/>
                </a:lnTo>
                <a:lnTo>
                  <a:pt x="11015" y="4256"/>
                </a:lnTo>
                <a:lnTo>
                  <a:pt x="11055" y="4234"/>
                </a:lnTo>
                <a:lnTo>
                  <a:pt x="11090" y="4205"/>
                </a:lnTo>
                <a:lnTo>
                  <a:pt x="11117" y="4172"/>
                </a:lnTo>
                <a:lnTo>
                  <a:pt x="11129" y="4153"/>
                </a:lnTo>
                <a:lnTo>
                  <a:pt x="11139" y="4133"/>
                </a:lnTo>
                <a:lnTo>
                  <a:pt x="11147" y="4114"/>
                </a:lnTo>
                <a:lnTo>
                  <a:pt x="11151" y="4093"/>
                </a:lnTo>
                <a:lnTo>
                  <a:pt x="11157" y="4048"/>
                </a:lnTo>
                <a:lnTo>
                  <a:pt x="11156" y="4022"/>
                </a:lnTo>
                <a:lnTo>
                  <a:pt x="11153" y="3998"/>
                </a:lnTo>
                <a:lnTo>
                  <a:pt x="11139" y="3953"/>
                </a:lnTo>
                <a:lnTo>
                  <a:pt x="10733" y="3022"/>
                </a:lnTo>
                <a:lnTo>
                  <a:pt x="10328" y="2090"/>
                </a:lnTo>
                <a:lnTo>
                  <a:pt x="9921" y="1159"/>
                </a:lnTo>
                <a:lnTo>
                  <a:pt x="9516" y="227"/>
                </a:lnTo>
                <a:lnTo>
                  <a:pt x="9495" y="184"/>
                </a:lnTo>
                <a:lnTo>
                  <a:pt x="9470" y="146"/>
                </a:lnTo>
                <a:lnTo>
                  <a:pt x="9443" y="112"/>
                </a:lnTo>
                <a:lnTo>
                  <a:pt x="9410" y="83"/>
                </a:lnTo>
                <a:lnTo>
                  <a:pt x="9393" y="71"/>
                </a:lnTo>
                <a:lnTo>
                  <a:pt x="9375" y="61"/>
                </a:lnTo>
                <a:lnTo>
                  <a:pt x="9335" y="44"/>
                </a:lnTo>
                <a:lnTo>
                  <a:pt x="9290" y="34"/>
                </a:lnTo>
                <a:lnTo>
                  <a:pt x="9266" y="31"/>
                </a:lnTo>
                <a:lnTo>
                  <a:pt x="9242" y="31"/>
                </a:lnTo>
                <a:lnTo>
                  <a:pt x="9218" y="31"/>
                </a:lnTo>
                <a:close/>
                <a:moveTo>
                  <a:pt x="16518" y="31"/>
                </a:moveTo>
                <a:lnTo>
                  <a:pt x="16470" y="34"/>
                </a:lnTo>
                <a:lnTo>
                  <a:pt x="16425" y="44"/>
                </a:lnTo>
                <a:lnTo>
                  <a:pt x="16385" y="61"/>
                </a:lnTo>
                <a:lnTo>
                  <a:pt x="16365" y="71"/>
                </a:lnTo>
                <a:lnTo>
                  <a:pt x="16347" y="83"/>
                </a:lnTo>
                <a:lnTo>
                  <a:pt x="16331" y="97"/>
                </a:lnTo>
                <a:lnTo>
                  <a:pt x="16316" y="112"/>
                </a:lnTo>
                <a:lnTo>
                  <a:pt x="16287" y="146"/>
                </a:lnTo>
                <a:lnTo>
                  <a:pt x="16263" y="184"/>
                </a:lnTo>
                <a:lnTo>
                  <a:pt x="16244" y="227"/>
                </a:lnTo>
                <a:lnTo>
                  <a:pt x="15839" y="1154"/>
                </a:lnTo>
                <a:lnTo>
                  <a:pt x="15435" y="2081"/>
                </a:lnTo>
                <a:lnTo>
                  <a:pt x="15032" y="3008"/>
                </a:lnTo>
                <a:lnTo>
                  <a:pt x="14628" y="3935"/>
                </a:lnTo>
                <a:lnTo>
                  <a:pt x="14616" y="3961"/>
                </a:lnTo>
                <a:lnTo>
                  <a:pt x="14609" y="3986"/>
                </a:lnTo>
                <a:lnTo>
                  <a:pt x="14604" y="4013"/>
                </a:lnTo>
                <a:lnTo>
                  <a:pt x="14604" y="4042"/>
                </a:lnTo>
                <a:lnTo>
                  <a:pt x="14604" y="4064"/>
                </a:lnTo>
                <a:lnTo>
                  <a:pt x="14609" y="4087"/>
                </a:lnTo>
                <a:lnTo>
                  <a:pt x="14615" y="4108"/>
                </a:lnTo>
                <a:lnTo>
                  <a:pt x="14622" y="4129"/>
                </a:lnTo>
                <a:lnTo>
                  <a:pt x="14633" y="4148"/>
                </a:lnTo>
                <a:lnTo>
                  <a:pt x="14645" y="4168"/>
                </a:lnTo>
                <a:lnTo>
                  <a:pt x="14658" y="4186"/>
                </a:lnTo>
                <a:lnTo>
                  <a:pt x="14675" y="4202"/>
                </a:lnTo>
                <a:lnTo>
                  <a:pt x="14691" y="4219"/>
                </a:lnTo>
                <a:lnTo>
                  <a:pt x="14709" y="4232"/>
                </a:lnTo>
                <a:lnTo>
                  <a:pt x="14729" y="4244"/>
                </a:lnTo>
                <a:lnTo>
                  <a:pt x="14750" y="4255"/>
                </a:lnTo>
                <a:lnTo>
                  <a:pt x="14795" y="4270"/>
                </a:lnTo>
                <a:lnTo>
                  <a:pt x="14843" y="4274"/>
                </a:lnTo>
                <a:lnTo>
                  <a:pt x="14886" y="4271"/>
                </a:lnTo>
                <a:lnTo>
                  <a:pt x="14927" y="4261"/>
                </a:lnTo>
                <a:lnTo>
                  <a:pt x="14963" y="4244"/>
                </a:lnTo>
                <a:lnTo>
                  <a:pt x="14996" y="4223"/>
                </a:lnTo>
                <a:lnTo>
                  <a:pt x="15009" y="4210"/>
                </a:lnTo>
                <a:lnTo>
                  <a:pt x="15024" y="4196"/>
                </a:lnTo>
                <a:lnTo>
                  <a:pt x="15050" y="4166"/>
                </a:lnTo>
                <a:lnTo>
                  <a:pt x="15071" y="4133"/>
                </a:lnTo>
                <a:lnTo>
                  <a:pt x="15089" y="4096"/>
                </a:lnTo>
                <a:lnTo>
                  <a:pt x="15450" y="3232"/>
                </a:lnTo>
                <a:lnTo>
                  <a:pt x="15812" y="2369"/>
                </a:lnTo>
                <a:lnTo>
                  <a:pt x="16173" y="1505"/>
                </a:lnTo>
                <a:lnTo>
                  <a:pt x="16536" y="643"/>
                </a:lnTo>
                <a:lnTo>
                  <a:pt x="16899" y="1508"/>
                </a:lnTo>
                <a:lnTo>
                  <a:pt x="17264" y="2375"/>
                </a:lnTo>
                <a:lnTo>
                  <a:pt x="17627" y="3241"/>
                </a:lnTo>
                <a:lnTo>
                  <a:pt x="17991" y="4108"/>
                </a:lnTo>
                <a:lnTo>
                  <a:pt x="18009" y="4139"/>
                </a:lnTo>
                <a:lnTo>
                  <a:pt x="18030" y="4169"/>
                </a:lnTo>
                <a:lnTo>
                  <a:pt x="18056" y="4198"/>
                </a:lnTo>
                <a:lnTo>
                  <a:pt x="18083" y="4222"/>
                </a:lnTo>
                <a:lnTo>
                  <a:pt x="18114" y="4244"/>
                </a:lnTo>
                <a:lnTo>
                  <a:pt x="18149" y="4261"/>
                </a:lnTo>
                <a:lnTo>
                  <a:pt x="18186" y="4271"/>
                </a:lnTo>
                <a:lnTo>
                  <a:pt x="18204" y="4273"/>
                </a:lnTo>
                <a:lnTo>
                  <a:pt x="18225" y="4274"/>
                </a:lnTo>
                <a:lnTo>
                  <a:pt x="18273" y="4270"/>
                </a:lnTo>
                <a:lnTo>
                  <a:pt x="18296" y="4264"/>
                </a:lnTo>
                <a:lnTo>
                  <a:pt x="18317" y="4256"/>
                </a:lnTo>
                <a:lnTo>
                  <a:pt x="18357" y="4234"/>
                </a:lnTo>
                <a:lnTo>
                  <a:pt x="18390" y="4205"/>
                </a:lnTo>
                <a:lnTo>
                  <a:pt x="18419" y="4172"/>
                </a:lnTo>
                <a:lnTo>
                  <a:pt x="18431" y="4153"/>
                </a:lnTo>
                <a:lnTo>
                  <a:pt x="18440" y="4133"/>
                </a:lnTo>
                <a:lnTo>
                  <a:pt x="18447" y="4114"/>
                </a:lnTo>
                <a:lnTo>
                  <a:pt x="18453" y="4093"/>
                </a:lnTo>
                <a:lnTo>
                  <a:pt x="18458" y="4048"/>
                </a:lnTo>
                <a:lnTo>
                  <a:pt x="18458" y="4022"/>
                </a:lnTo>
                <a:lnTo>
                  <a:pt x="18453" y="3998"/>
                </a:lnTo>
                <a:lnTo>
                  <a:pt x="18440" y="3953"/>
                </a:lnTo>
                <a:lnTo>
                  <a:pt x="18033" y="3022"/>
                </a:lnTo>
                <a:lnTo>
                  <a:pt x="17628" y="2090"/>
                </a:lnTo>
                <a:lnTo>
                  <a:pt x="17223" y="1159"/>
                </a:lnTo>
                <a:lnTo>
                  <a:pt x="16818" y="227"/>
                </a:lnTo>
                <a:lnTo>
                  <a:pt x="16797" y="184"/>
                </a:lnTo>
                <a:lnTo>
                  <a:pt x="16772" y="146"/>
                </a:lnTo>
                <a:lnTo>
                  <a:pt x="16743" y="112"/>
                </a:lnTo>
                <a:lnTo>
                  <a:pt x="16712" y="83"/>
                </a:lnTo>
                <a:lnTo>
                  <a:pt x="16695" y="71"/>
                </a:lnTo>
                <a:lnTo>
                  <a:pt x="16676" y="61"/>
                </a:lnTo>
                <a:lnTo>
                  <a:pt x="16637" y="44"/>
                </a:lnTo>
                <a:lnTo>
                  <a:pt x="16592" y="34"/>
                </a:lnTo>
                <a:lnTo>
                  <a:pt x="16568" y="31"/>
                </a:lnTo>
                <a:lnTo>
                  <a:pt x="16542" y="31"/>
                </a:lnTo>
                <a:lnTo>
                  <a:pt x="16518" y="31"/>
                </a:lnTo>
                <a:close/>
                <a:moveTo>
                  <a:pt x="30368" y="31"/>
                </a:moveTo>
                <a:lnTo>
                  <a:pt x="30318" y="34"/>
                </a:lnTo>
                <a:lnTo>
                  <a:pt x="30273" y="44"/>
                </a:lnTo>
                <a:lnTo>
                  <a:pt x="30233" y="61"/>
                </a:lnTo>
                <a:lnTo>
                  <a:pt x="30213" y="71"/>
                </a:lnTo>
                <a:lnTo>
                  <a:pt x="30197" y="83"/>
                </a:lnTo>
                <a:lnTo>
                  <a:pt x="30180" y="97"/>
                </a:lnTo>
                <a:lnTo>
                  <a:pt x="30164" y="112"/>
                </a:lnTo>
                <a:lnTo>
                  <a:pt x="30137" y="146"/>
                </a:lnTo>
                <a:lnTo>
                  <a:pt x="30113" y="184"/>
                </a:lnTo>
                <a:lnTo>
                  <a:pt x="30092" y="227"/>
                </a:lnTo>
                <a:lnTo>
                  <a:pt x="29687" y="1154"/>
                </a:lnTo>
                <a:lnTo>
                  <a:pt x="29283" y="2081"/>
                </a:lnTo>
                <a:lnTo>
                  <a:pt x="28880" y="3008"/>
                </a:lnTo>
                <a:lnTo>
                  <a:pt x="28476" y="3935"/>
                </a:lnTo>
                <a:lnTo>
                  <a:pt x="28464" y="3961"/>
                </a:lnTo>
                <a:lnTo>
                  <a:pt x="28458" y="3986"/>
                </a:lnTo>
                <a:lnTo>
                  <a:pt x="28454" y="4013"/>
                </a:lnTo>
                <a:lnTo>
                  <a:pt x="28452" y="4042"/>
                </a:lnTo>
                <a:lnTo>
                  <a:pt x="28454" y="4064"/>
                </a:lnTo>
                <a:lnTo>
                  <a:pt x="28457" y="4087"/>
                </a:lnTo>
                <a:lnTo>
                  <a:pt x="28463" y="4108"/>
                </a:lnTo>
                <a:lnTo>
                  <a:pt x="28472" y="4129"/>
                </a:lnTo>
                <a:lnTo>
                  <a:pt x="28481" y="4148"/>
                </a:lnTo>
                <a:lnTo>
                  <a:pt x="28493" y="4168"/>
                </a:lnTo>
                <a:lnTo>
                  <a:pt x="28508" y="4186"/>
                </a:lnTo>
                <a:lnTo>
                  <a:pt x="28523" y="4202"/>
                </a:lnTo>
                <a:lnTo>
                  <a:pt x="28539" y="4219"/>
                </a:lnTo>
                <a:lnTo>
                  <a:pt x="28559" y="4232"/>
                </a:lnTo>
                <a:lnTo>
                  <a:pt x="28578" y="4244"/>
                </a:lnTo>
                <a:lnTo>
                  <a:pt x="28599" y="4255"/>
                </a:lnTo>
                <a:lnTo>
                  <a:pt x="28644" y="4270"/>
                </a:lnTo>
                <a:lnTo>
                  <a:pt x="28692" y="4274"/>
                </a:lnTo>
                <a:lnTo>
                  <a:pt x="28734" y="4271"/>
                </a:lnTo>
                <a:lnTo>
                  <a:pt x="28775" y="4261"/>
                </a:lnTo>
                <a:lnTo>
                  <a:pt x="28811" y="4244"/>
                </a:lnTo>
                <a:lnTo>
                  <a:pt x="28844" y="4223"/>
                </a:lnTo>
                <a:lnTo>
                  <a:pt x="28859" y="4210"/>
                </a:lnTo>
                <a:lnTo>
                  <a:pt x="28872" y="4196"/>
                </a:lnTo>
                <a:lnTo>
                  <a:pt x="28898" y="4166"/>
                </a:lnTo>
                <a:lnTo>
                  <a:pt x="28919" y="4133"/>
                </a:lnTo>
                <a:lnTo>
                  <a:pt x="28937" y="4096"/>
                </a:lnTo>
                <a:lnTo>
                  <a:pt x="29298" y="3232"/>
                </a:lnTo>
                <a:lnTo>
                  <a:pt x="29661" y="2369"/>
                </a:lnTo>
                <a:lnTo>
                  <a:pt x="30023" y="1505"/>
                </a:lnTo>
                <a:lnTo>
                  <a:pt x="30386" y="643"/>
                </a:lnTo>
                <a:lnTo>
                  <a:pt x="30749" y="1508"/>
                </a:lnTo>
                <a:lnTo>
                  <a:pt x="31112" y="2375"/>
                </a:lnTo>
                <a:lnTo>
                  <a:pt x="31475" y="3241"/>
                </a:lnTo>
                <a:lnTo>
                  <a:pt x="31839" y="4108"/>
                </a:lnTo>
                <a:lnTo>
                  <a:pt x="31857" y="4139"/>
                </a:lnTo>
                <a:lnTo>
                  <a:pt x="31878" y="4169"/>
                </a:lnTo>
                <a:lnTo>
                  <a:pt x="31904" y="4198"/>
                </a:lnTo>
                <a:lnTo>
                  <a:pt x="31932" y="4222"/>
                </a:lnTo>
                <a:lnTo>
                  <a:pt x="31964" y="4244"/>
                </a:lnTo>
                <a:lnTo>
                  <a:pt x="31997" y="4261"/>
                </a:lnTo>
                <a:lnTo>
                  <a:pt x="32034" y="4271"/>
                </a:lnTo>
                <a:lnTo>
                  <a:pt x="32054" y="4273"/>
                </a:lnTo>
                <a:lnTo>
                  <a:pt x="32073" y="4274"/>
                </a:lnTo>
                <a:lnTo>
                  <a:pt x="32121" y="4270"/>
                </a:lnTo>
                <a:lnTo>
                  <a:pt x="32144" y="4264"/>
                </a:lnTo>
                <a:lnTo>
                  <a:pt x="32165" y="4256"/>
                </a:lnTo>
                <a:lnTo>
                  <a:pt x="32205" y="4234"/>
                </a:lnTo>
                <a:lnTo>
                  <a:pt x="32240" y="4205"/>
                </a:lnTo>
                <a:lnTo>
                  <a:pt x="32268" y="4172"/>
                </a:lnTo>
                <a:lnTo>
                  <a:pt x="32279" y="4153"/>
                </a:lnTo>
                <a:lnTo>
                  <a:pt x="32289" y="4133"/>
                </a:lnTo>
                <a:lnTo>
                  <a:pt x="32297" y="4114"/>
                </a:lnTo>
                <a:lnTo>
                  <a:pt x="32303" y="4093"/>
                </a:lnTo>
                <a:lnTo>
                  <a:pt x="32307" y="4048"/>
                </a:lnTo>
                <a:lnTo>
                  <a:pt x="32306" y="4022"/>
                </a:lnTo>
                <a:lnTo>
                  <a:pt x="32303" y="3998"/>
                </a:lnTo>
                <a:lnTo>
                  <a:pt x="32289" y="3953"/>
                </a:lnTo>
                <a:lnTo>
                  <a:pt x="31883" y="3022"/>
                </a:lnTo>
                <a:lnTo>
                  <a:pt x="31478" y="2090"/>
                </a:lnTo>
                <a:lnTo>
                  <a:pt x="31071" y="1159"/>
                </a:lnTo>
                <a:lnTo>
                  <a:pt x="30666" y="227"/>
                </a:lnTo>
                <a:lnTo>
                  <a:pt x="30645" y="184"/>
                </a:lnTo>
                <a:lnTo>
                  <a:pt x="30621" y="146"/>
                </a:lnTo>
                <a:lnTo>
                  <a:pt x="30593" y="112"/>
                </a:lnTo>
                <a:lnTo>
                  <a:pt x="30561" y="83"/>
                </a:lnTo>
                <a:lnTo>
                  <a:pt x="30543" y="71"/>
                </a:lnTo>
                <a:lnTo>
                  <a:pt x="30525" y="61"/>
                </a:lnTo>
                <a:lnTo>
                  <a:pt x="30485" y="44"/>
                </a:lnTo>
                <a:lnTo>
                  <a:pt x="30441" y="34"/>
                </a:lnTo>
                <a:lnTo>
                  <a:pt x="30417" y="31"/>
                </a:lnTo>
                <a:lnTo>
                  <a:pt x="30392" y="31"/>
                </a:lnTo>
                <a:lnTo>
                  <a:pt x="30368" y="31"/>
                </a:lnTo>
                <a:close/>
                <a:moveTo>
                  <a:pt x="36018" y="4277"/>
                </a:moveTo>
                <a:lnTo>
                  <a:pt x="36045" y="4276"/>
                </a:lnTo>
                <a:lnTo>
                  <a:pt x="36071" y="4273"/>
                </a:lnTo>
                <a:lnTo>
                  <a:pt x="36096" y="4265"/>
                </a:lnTo>
                <a:lnTo>
                  <a:pt x="36120" y="4256"/>
                </a:lnTo>
                <a:lnTo>
                  <a:pt x="36143" y="4246"/>
                </a:lnTo>
                <a:lnTo>
                  <a:pt x="36165" y="4232"/>
                </a:lnTo>
                <a:lnTo>
                  <a:pt x="36204" y="4201"/>
                </a:lnTo>
                <a:lnTo>
                  <a:pt x="36221" y="4181"/>
                </a:lnTo>
                <a:lnTo>
                  <a:pt x="36236" y="4162"/>
                </a:lnTo>
                <a:lnTo>
                  <a:pt x="36249" y="4139"/>
                </a:lnTo>
                <a:lnTo>
                  <a:pt x="36261" y="4117"/>
                </a:lnTo>
                <a:lnTo>
                  <a:pt x="36269" y="4093"/>
                </a:lnTo>
                <a:lnTo>
                  <a:pt x="36276" y="4067"/>
                </a:lnTo>
                <a:lnTo>
                  <a:pt x="36279" y="4042"/>
                </a:lnTo>
                <a:lnTo>
                  <a:pt x="36281" y="4015"/>
                </a:lnTo>
                <a:lnTo>
                  <a:pt x="36279" y="3988"/>
                </a:lnTo>
                <a:lnTo>
                  <a:pt x="36278" y="3974"/>
                </a:lnTo>
                <a:lnTo>
                  <a:pt x="36276" y="3961"/>
                </a:lnTo>
                <a:lnTo>
                  <a:pt x="36269" y="3935"/>
                </a:lnTo>
                <a:lnTo>
                  <a:pt x="36261" y="3911"/>
                </a:lnTo>
                <a:lnTo>
                  <a:pt x="36249" y="3889"/>
                </a:lnTo>
                <a:lnTo>
                  <a:pt x="36236" y="3866"/>
                </a:lnTo>
                <a:lnTo>
                  <a:pt x="36204" y="3827"/>
                </a:lnTo>
                <a:lnTo>
                  <a:pt x="36185" y="3811"/>
                </a:lnTo>
                <a:lnTo>
                  <a:pt x="36165" y="3796"/>
                </a:lnTo>
                <a:lnTo>
                  <a:pt x="36143" y="3782"/>
                </a:lnTo>
                <a:lnTo>
                  <a:pt x="36120" y="3772"/>
                </a:lnTo>
                <a:lnTo>
                  <a:pt x="36096" y="3763"/>
                </a:lnTo>
                <a:lnTo>
                  <a:pt x="36071" y="3755"/>
                </a:lnTo>
                <a:lnTo>
                  <a:pt x="36045" y="3752"/>
                </a:lnTo>
                <a:lnTo>
                  <a:pt x="36018" y="3751"/>
                </a:lnTo>
                <a:lnTo>
                  <a:pt x="35991" y="3752"/>
                </a:lnTo>
                <a:lnTo>
                  <a:pt x="35964" y="3755"/>
                </a:lnTo>
                <a:lnTo>
                  <a:pt x="35939" y="3763"/>
                </a:lnTo>
                <a:lnTo>
                  <a:pt x="35915" y="3772"/>
                </a:lnTo>
                <a:lnTo>
                  <a:pt x="35892" y="3782"/>
                </a:lnTo>
                <a:lnTo>
                  <a:pt x="35870" y="3796"/>
                </a:lnTo>
                <a:lnTo>
                  <a:pt x="35831" y="3827"/>
                </a:lnTo>
                <a:lnTo>
                  <a:pt x="35814" y="3847"/>
                </a:lnTo>
                <a:lnTo>
                  <a:pt x="35799" y="3866"/>
                </a:lnTo>
                <a:lnTo>
                  <a:pt x="35786" y="3889"/>
                </a:lnTo>
                <a:lnTo>
                  <a:pt x="35775" y="3911"/>
                </a:lnTo>
                <a:lnTo>
                  <a:pt x="35766" y="3935"/>
                </a:lnTo>
                <a:lnTo>
                  <a:pt x="35759" y="3961"/>
                </a:lnTo>
                <a:lnTo>
                  <a:pt x="35756" y="3988"/>
                </a:lnTo>
                <a:lnTo>
                  <a:pt x="35754" y="4015"/>
                </a:lnTo>
                <a:lnTo>
                  <a:pt x="35756" y="4042"/>
                </a:lnTo>
                <a:lnTo>
                  <a:pt x="35757" y="4054"/>
                </a:lnTo>
                <a:lnTo>
                  <a:pt x="35759" y="4067"/>
                </a:lnTo>
                <a:lnTo>
                  <a:pt x="35766" y="4093"/>
                </a:lnTo>
                <a:lnTo>
                  <a:pt x="35775" y="4117"/>
                </a:lnTo>
                <a:lnTo>
                  <a:pt x="35786" y="4139"/>
                </a:lnTo>
                <a:lnTo>
                  <a:pt x="35799" y="4162"/>
                </a:lnTo>
                <a:lnTo>
                  <a:pt x="35831" y="4201"/>
                </a:lnTo>
                <a:lnTo>
                  <a:pt x="35850" y="4217"/>
                </a:lnTo>
                <a:lnTo>
                  <a:pt x="35870" y="4232"/>
                </a:lnTo>
                <a:lnTo>
                  <a:pt x="35892" y="4246"/>
                </a:lnTo>
                <a:lnTo>
                  <a:pt x="35915" y="4256"/>
                </a:lnTo>
                <a:lnTo>
                  <a:pt x="35939" y="4265"/>
                </a:lnTo>
                <a:lnTo>
                  <a:pt x="35964" y="4273"/>
                </a:lnTo>
                <a:lnTo>
                  <a:pt x="35991" y="4276"/>
                </a:lnTo>
                <a:lnTo>
                  <a:pt x="36018" y="427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accent1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DFDAADA-8828-080E-31A4-8A52AB3F4E2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816080" y="2790204"/>
            <a:ext cx="5040000" cy="29428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4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va ja teksti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724" y="2002631"/>
            <a:ext cx="4530725" cy="2852737"/>
          </a:xfrm>
        </p:spPr>
        <p:txBody>
          <a:bodyPr anchor="ctr" anchorCtr="0"/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B0FF0247-9806-4284-845E-C0054D00C662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9480640" y="6246543"/>
            <a:ext cx="2376000" cy="280742"/>
          </a:xfrm>
          <a:custGeom>
            <a:avLst/>
            <a:gdLst>
              <a:gd name="T0" fmla="*/ 22454 w 36281"/>
              <a:gd name="T1" fmla="*/ 4021 h 4286"/>
              <a:gd name="T2" fmla="*/ 21918 w 36281"/>
              <a:gd name="T3" fmla="*/ 3604 h 4286"/>
              <a:gd name="T4" fmla="*/ 22094 w 36281"/>
              <a:gd name="T5" fmla="*/ 3322 h 4286"/>
              <a:gd name="T6" fmla="*/ 22658 w 36281"/>
              <a:gd name="T7" fmla="*/ 3632 h 4286"/>
              <a:gd name="T8" fmla="*/ 23606 w 36281"/>
              <a:gd name="T9" fmla="*/ 3865 h 4286"/>
              <a:gd name="T10" fmla="*/ 24342 w 36281"/>
              <a:gd name="T11" fmla="*/ 3614 h 4286"/>
              <a:gd name="T12" fmla="*/ 24540 w 36281"/>
              <a:gd name="T13" fmla="*/ 3155 h 4286"/>
              <a:gd name="T14" fmla="*/ 24326 w 36281"/>
              <a:gd name="T15" fmla="*/ 2672 h 4286"/>
              <a:gd name="T16" fmla="*/ 22962 w 36281"/>
              <a:gd name="T17" fmla="*/ 2222 h 4286"/>
              <a:gd name="T18" fmla="*/ 22235 w 36281"/>
              <a:gd name="T19" fmla="*/ 1775 h 4286"/>
              <a:gd name="T20" fmla="*/ 22044 w 36281"/>
              <a:gd name="T21" fmla="*/ 1148 h 4286"/>
              <a:gd name="T22" fmla="*/ 22235 w 36281"/>
              <a:gd name="T23" fmla="*/ 535 h 4286"/>
              <a:gd name="T24" fmla="*/ 22808 w 36281"/>
              <a:gd name="T25" fmla="*/ 107 h 4286"/>
              <a:gd name="T26" fmla="*/ 23715 w 36281"/>
              <a:gd name="T27" fmla="*/ 14 h 4286"/>
              <a:gd name="T28" fmla="*/ 24684 w 36281"/>
              <a:gd name="T29" fmla="*/ 361 h 4286"/>
              <a:gd name="T30" fmla="*/ 24848 w 36281"/>
              <a:gd name="T31" fmla="*/ 668 h 4286"/>
              <a:gd name="T32" fmla="*/ 24557 w 36281"/>
              <a:gd name="T33" fmla="*/ 818 h 4286"/>
              <a:gd name="T34" fmla="*/ 23693 w 36281"/>
              <a:gd name="T35" fmla="*/ 443 h 4286"/>
              <a:gd name="T36" fmla="*/ 22820 w 36281"/>
              <a:gd name="T37" fmla="*/ 575 h 4286"/>
              <a:gd name="T38" fmla="*/ 22517 w 36281"/>
              <a:gd name="T39" fmla="*/ 1096 h 4286"/>
              <a:gd name="T40" fmla="*/ 22739 w 36281"/>
              <a:gd name="T41" fmla="*/ 1586 h 4286"/>
              <a:gd name="T42" fmla="*/ 23981 w 36281"/>
              <a:gd name="T43" fmla="*/ 2000 h 4286"/>
              <a:gd name="T44" fmla="*/ 24801 w 36281"/>
              <a:gd name="T45" fmla="*/ 2456 h 4286"/>
              <a:gd name="T46" fmla="*/ 25014 w 36281"/>
              <a:gd name="T47" fmla="*/ 2980 h 4286"/>
              <a:gd name="T48" fmla="*/ 24885 w 36281"/>
              <a:gd name="T49" fmla="*/ 3647 h 4286"/>
              <a:gd name="T50" fmla="*/ 24348 w 36281"/>
              <a:gd name="T51" fmla="*/ 4130 h 4286"/>
              <a:gd name="T52" fmla="*/ 1916 w 36281"/>
              <a:gd name="T53" fmla="*/ 4274 h 4286"/>
              <a:gd name="T54" fmla="*/ 3026 w 36281"/>
              <a:gd name="T55" fmla="*/ 2215 h 4286"/>
              <a:gd name="T56" fmla="*/ 3753 w 36281"/>
              <a:gd name="T57" fmla="*/ 70 h 4286"/>
              <a:gd name="T58" fmla="*/ 3405 w 36281"/>
              <a:gd name="T59" fmla="*/ 166 h 4286"/>
              <a:gd name="T60" fmla="*/ 446 w 36281"/>
              <a:gd name="T61" fmla="*/ 139 h 4286"/>
              <a:gd name="T62" fmla="*/ 107 w 36281"/>
              <a:gd name="T63" fmla="*/ 73 h 4286"/>
              <a:gd name="T64" fmla="*/ 831 w 36281"/>
              <a:gd name="T65" fmla="*/ 2224 h 4286"/>
              <a:gd name="T66" fmla="*/ 9218 w 36281"/>
              <a:gd name="T67" fmla="*/ 31 h 4286"/>
              <a:gd name="T68" fmla="*/ 8133 w 36281"/>
              <a:gd name="T69" fmla="*/ 2081 h 4286"/>
              <a:gd name="T70" fmla="*/ 7343 w 36281"/>
              <a:gd name="T71" fmla="*/ 4168 h 4286"/>
              <a:gd name="T72" fmla="*/ 7694 w 36281"/>
              <a:gd name="T73" fmla="*/ 4223 h 4286"/>
              <a:gd name="T74" fmla="*/ 10325 w 36281"/>
              <a:gd name="T75" fmla="*/ 3241 h 4286"/>
              <a:gd name="T76" fmla="*/ 10994 w 36281"/>
              <a:gd name="T77" fmla="*/ 4264 h 4286"/>
              <a:gd name="T78" fmla="*/ 11139 w 36281"/>
              <a:gd name="T79" fmla="*/ 3953 h 4286"/>
              <a:gd name="T80" fmla="*/ 9290 w 36281"/>
              <a:gd name="T81" fmla="*/ 34 h 4286"/>
              <a:gd name="T82" fmla="*/ 16287 w 36281"/>
              <a:gd name="T83" fmla="*/ 146 h 4286"/>
              <a:gd name="T84" fmla="*/ 14609 w 36281"/>
              <a:gd name="T85" fmla="*/ 4087 h 4286"/>
              <a:gd name="T86" fmla="*/ 14843 w 36281"/>
              <a:gd name="T87" fmla="*/ 4274 h 4286"/>
              <a:gd name="T88" fmla="*/ 16173 w 36281"/>
              <a:gd name="T89" fmla="*/ 1505 h 4286"/>
              <a:gd name="T90" fmla="*/ 18186 w 36281"/>
              <a:gd name="T91" fmla="*/ 4271 h 4286"/>
              <a:gd name="T92" fmla="*/ 18453 w 36281"/>
              <a:gd name="T93" fmla="*/ 4093 h 4286"/>
              <a:gd name="T94" fmla="*/ 16712 w 36281"/>
              <a:gd name="T95" fmla="*/ 83 h 4286"/>
              <a:gd name="T96" fmla="*/ 30213 w 36281"/>
              <a:gd name="T97" fmla="*/ 71 h 4286"/>
              <a:gd name="T98" fmla="*/ 28458 w 36281"/>
              <a:gd name="T99" fmla="*/ 3986 h 4286"/>
              <a:gd name="T100" fmla="*/ 28559 w 36281"/>
              <a:gd name="T101" fmla="*/ 4232 h 4286"/>
              <a:gd name="T102" fmla="*/ 28919 w 36281"/>
              <a:gd name="T103" fmla="*/ 4133 h 4286"/>
              <a:gd name="T104" fmla="*/ 31904 w 36281"/>
              <a:gd name="T105" fmla="*/ 4198 h 4286"/>
              <a:gd name="T106" fmla="*/ 32268 w 36281"/>
              <a:gd name="T107" fmla="*/ 4172 h 4286"/>
              <a:gd name="T108" fmla="*/ 30666 w 36281"/>
              <a:gd name="T109" fmla="*/ 227 h 4286"/>
              <a:gd name="T110" fmla="*/ 36018 w 36281"/>
              <a:gd name="T111" fmla="*/ 4277 h 4286"/>
              <a:gd name="T112" fmla="*/ 36269 w 36281"/>
              <a:gd name="T113" fmla="*/ 4093 h 4286"/>
              <a:gd name="T114" fmla="*/ 36185 w 36281"/>
              <a:gd name="T115" fmla="*/ 3811 h 4286"/>
              <a:gd name="T116" fmla="*/ 35892 w 36281"/>
              <a:gd name="T117" fmla="*/ 3782 h 4286"/>
              <a:gd name="T118" fmla="*/ 35757 w 36281"/>
              <a:gd name="T119" fmla="*/ 4054 h 4286"/>
              <a:gd name="T120" fmla="*/ 35964 w 36281"/>
              <a:gd name="T121" fmla="*/ 4273 h 4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6281" h="4286">
                <a:moveTo>
                  <a:pt x="23588" y="4286"/>
                </a:moveTo>
                <a:lnTo>
                  <a:pt x="23475" y="4285"/>
                </a:lnTo>
                <a:lnTo>
                  <a:pt x="23364" y="4277"/>
                </a:lnTo>
                <a:lnTo>
                  <a:pt x="23255" y="4267"/>
                </a:lnTo>
                <a:lnTo>
                  <a:pt x="23148" y="4250"/>
                </a:lnTo>
                <a:lnTo>
                  <a:pt x="23043" y="4231"/>
                </a:lnTo>
                <a:lnTo>
                  <a:pt x="22941" y="4207"/>
                </a:lnTo>
                <a:lnTo>
                  <a:pt x="22841" y="4178"/>
                </a:lnTo>
                <a:lnTo>
                  <a:pt x="22742" y="4145"/>
                </a:lnTo>
                <a:lnTo>
                  <a:pt x="22644" y="4108"/>
                </a:lnTo>
                <a:lnTo>
                  <a:pt x="22548" y="4066"/>
                </a:lnTo>
                <a:lnTo>
                  <a:pt x="22454" y="4021"/>
                </a:lnTo>
                <a:lnTo>
                  <a:pt x="22361" y="3970"/>
                </a:lnTo>
                <a:lnTo>
                  <a:pt x="22269" y="3916"/>
                </a:lnTo>
                <a:lnTo>
                  <a:pt x="22179" y="3857"/>
                </a:lnTo>
                <a:lnTo>
                  <a:pt x="22134" y="3826"/>
                </a:lnTo>
                <a:lnTo>
                  <a:pt x="22091" y="3794"/>
                </a:lnTo>
                <a:lnTo>
                  <a:pt x="22002" y="3727"/>
                </a:lnTo>
                <a:lnTo>
                  <a:pt x="21983" y="3713"/>
                </a:lnTo>
                <a:lnTo>
                  <a:pt x="21966" y="3695"/>
                </a:lnTo>
                <a:lnTo>
                  <a:pt x="21950" y="3676"/>
                </a:lnTo>
                <a:lnTo>
                  <a:pt x="21938" y="3653"/>
                </a:lnTo>
                <a:lnTo>
                  <a:pt x="21927" y="3629"/>
                </a:lnTo>
                <a:lnTo>
                  <a:pt x="21918" y="3604"/>
                </a:lnTo>
                <a:lnTo>
                  <a:pt x="21914" y="3577"/>
                </a:lnTo>
                <a:lnTo>
                  <a:pt x="21912" y="3548"/>
                </a:lnTo>
                <a:lnTo>
                  <a:pt x="21914" y="3524"/>
                </a:lnTo>
                <a:lnTo>
                  <a:pt x="21917" y="3502"/>
                </a:lnTo>
                <a:lnTo>
                  <a:pt x="21923" y="3479"/>
                </a:lnTo>
                <a:lnTo>
                  <a:pt x="21930" y="3457"/>
                </a:lnTo>
                <a:lnTo>
                  <a:pt x="21951" y="3418"/>
                </a:lnTo>
                <a:lnTo>
                  <a:pt x="21965" y="3400"/>
                </a:lnTo>
                <a:lnTo>
                  <a:pt x="21980" y="3383"/>
                </a:lnTo>
                <a:lnTo>
                  <a:pt x="22013" y="3355"/>
                </a:lnTo>
                <a:lnTo>
                  <a:pt x="22052" y="3334"/>
                </a:lnTo>
                <a:lnTo>
                  <a:pt x="22094" y="3322"/>
                </a:lnTo>
                <a:lnTo>
                  <a:pt x="22140" y="3316"/>
                </a:lnTo>
                <a:lnTo>
                  <a:pt x="22184" y="3320"/>
                </a:lnTo>
                <a:lnTo>
                  <a:pt x="22203" y="3326"/>
                </a:lnTo>
                <a:lnTo>
                  <a:pt x="22223" y="3332"/>
                </a:lnTo>
                <a:lnTo>
                  <a:pt x="22257" y="3349"/>
                </a:lnTo>
                <a:lnTo>
                  <a:pt x="22271" y="3359"/>
                </a:lnTo>
                <a:lnTo>
                  <a:pt x="22283" y="3370"/>
                </a:lnTo>
                <a:lnTo>
                  <a:pt x="22358" y="3431"/>
                </a:lnTo>
                <a:lnTo>
                  <a:pt x="22431" y="3487"/>
                </a:lnTo>
                <a:lnTo>
                  <a:pt x="22506" y="3539"/>
                </a:lnTo>
                <a:lnTo>
                  <a:pt x="22581" y="3587"/>
                </a:lnTo>
                <a:lnTo>
                  <a:pt x="22658" y="3632"/>
                </a:lnTo>
                <a:lnTo>
                  <a:pt x="22734" y="3673"/>
                </a:lnTo>
                <a:lnTo>
                  <a:pt x="22814" y="3710"/>
                </a:lnTo>
                <a:lnTo>
                  <a:pt x="22893" y="3742"/>
                </a:lnTo>
                <a:lnTo>
                  <a:pt x="22974" y="3770"/>
                </a:lnTo>
                <a:lnTo>
                  <a:pt x="23057" y="3796"/>
                </a:lnTo>
                <a:lnTo>
                  <a:pt x="23142" y="3817"/>
                </a:lnTo>
                <a:lnTo>
                  <a:pt x="23231" y="3833"/>
                </a:lnTo>
                <a:lnTo>
                  <a:pt x="23321" y="3847"/>
                </a:lnTo>
                <a:lnTo>
                  <a:pt x="23366" y="3853"/>
                </a:lnTo>
                <a:lnTo>
                  <a:pt x="23412" y="3857"/>
                </a:lnTo>
                <a:lnTo>
                  <a:pt x="23508" y="3862"/>
                </a:lnTo>
                <a:lnTo>
                  <a:pt x="23606" y="3865"/>
                </a:lnTo>
                <a:lnTo>
                  <a:pt x="23709" y="3860"/>
                </a:lnTo>
                <a:lnTo>
                  <a:pt x="23808" y="3851"/>
                </a:lnTo>
                <a:lnTo>
                  <a:pt x="23901" y="3835"/>
                </a:lnTo>
                <a:lnTo>
                  <a:pt x="23946" y="3824"/>
                </a:lnTo>
                <a:lnTo>
                  <a:pt x="23990" y="3811"/>
                </a:lnTo>
                <a:lnTo>
                  <a:pt x="24072" y="3782"/>
                </a:lnTo>
                <a:lnTo>
                  <a:pt x="24149" y="3748"/>
                </a:lnTo>
                <a:lnTo>
                  <a:pt x="24221" y="3709"/>
                </a:lnTo>
                <a:lnTo>
                  <a:pt x="24254" y="3688"/>
                </a:lnTo>
                <a:lnTo>
                  <a:pt x="24284" y="3664"/>
                </a:lnTo>
                <a:lnTo>
                  <a:pt x="24314" y="3640"/>
                </a:lnTo>
                <a:lnTo>
                  <a:pt x="24342" y="3614"/>
                </a:lnTo>
                <a:lnTo>
                  <a:pt x="24393" y="3560"/>
                </a:lnTo>
                <a:lnTo>
                  <a:pt x="24416" y="3532"/>
                </a:lnTo>
                <a:lnTo>
                  <a:pt x="24437" y="3502"/>
                </a:lnTo>
                <a:lnTo>
                  <a:pt x="24456" y="3472"/>
                </a:lnTo>
                <a:lnTo>
                  <a:pt x="24474" y="3440"/>
                </a:lnTo>
                <a:lnTo>
                  <a:pt x="24489" y="3407"/>
                </a:lnTo>
                <a:lnTo>
                  <a:pt x="24503" y="3374"/>
                </a:lnTo>
                <a:lnTo>
                  <a:pt x="24513" y="3340"/>
                </a:lnTo>
                <a:lnTo>
                  <a:pt x="24524" y="3304"/>
                </a:lnTo>
                <a:lnTo>
                  <a:pt x="24531" y="3268"/>
                </a:lnTo>
                <a:lnTo>
                  <a:pt x="24536" y="3232"/>
                </a:lnTo>
                <a:lnTo>
                  <a:pt x="24540" y="3155"/>
                </a:lnTo>
                <a:lnTo>
                  <a:pt x="24540" y="3143"/>
                </a:lnTo>
                <a:lnTo>
                  <a:pt x="24537" y="3073"/>
                </a:lnTo>
                <a:lnTo>
                  <a:pt x="24530" y="3007"/>
                </a:lnTo>
                <a:lnTo>
                  <a:pt x="24524" y="2974"/>
                </a:lnTo>
                <a:lnTo>
                  <a:pt x="24515" y="2942"/>
                </a:lnTo>
                <a:lnTo>
                  <a:pt x="24494" y="2882"/>
                </a:lnTo>
                <a:lnTo>
                  <a:pt x="24465" y="2825"/>
                </a:lnTo>
                <a:lnTo>
                  <a:pt x="24428" y="2771"/>
                </a:lnTo>
                <a:lnTo>
                  <a:pt x="24405" y="2746"/>
                </a:lnTo>
                <a:lnTo>
                  <a:pt x="24381" y="2720"/>
                </a:lnTo>
                <a:lnTo>
                  <a:pt x="24354" y="2696"/>
                </a:lnTo>
                <a:lnTo>
                  <a:pt x="24326" y="2672"/>
                </a:lnTo>
                <a:lnTo>
                  <a:pt x="24260" y="2626"/>
                </a:lnTo>
                <a:lnTo>
                  <a:pt x="24182" y="2581"/>
                </a:lnTo>
                <a:lnTo>
                  <a:pt x="24140" y="2560"/>
                </a:lnTo>
                <a:lnTo>
                  <a:pt x="24093" y="2539"/>
                </a:lnTo>
                <a:lnTo>
                  <a:pt x="23993" y="2498"/>
                </a:lnTo>
                <a:lnTo>
                  <a:pt x="23879" y="2461"/>
                </a:lnTo>
                <a:lnTo>
                  <a:pt x="23750" y="2423"/>
                </a:lnTo>
                <a:lnTo>
                  <a:pt x="23607" y="2387"/>
                </a:lnTo>
                <a:lnTo>
                  <a:pt x="23451" y="2351"/>
                </a:lnTo>
                <a:lnTo>
                  <a:pt x="23276" y="2311"/>
                </a:lnTo>
                <a:lnTo>
                  <a:pt x="23114" y="2269"/>
                </a:lnTo>
                <a:lnTo>
                  <a:pt x="22962" y="2222"/>
                </a:lnTo>
                <a:lnTo>
                  <a:pt x="22824" y="2173"/>
                </a:lnTo>
                <a:lnTo>
                  <a:pt x="22760" y="2146"/>
                </a:lnTo>
                <a:lnTo>
                  <a:pt x="22697" y="2119"/>
                </a:lnTo>
                <a:lnTo>
                  <a:pt x="22638" y="2090"/>
                </a:lnTo>
                <a:lnTo>
                  <a:pt x="22581" y="2060"/>
                </a:lnTo>
                <a:lnTo>
                  <a:pt x="22529" y="2029"/>
                </a:lnTo>
                <a:lnTo>
                  <a:pt x="22478" y="1997"/>
                </a:lnTo>
                <a:lnTo>
                  <a:pt x="22386" y="1928"/>
                </a:lnTo>
                <a:lnTo>
                  <a:pt x="22344" y="1892"/>
                </a:lnTo>
                <a:lnTo>
                  <a:pt x="22305" y="1855"/>
                </a:lnTo>
                <a:lnTo>
                  <a:pt x="22268" y="1816"/>
                </a:lnTo>
                <a:lnTo>
                  <a:pt x="22235" y="1775"/>
                </a:lnTo>
                <a:lnTo>
                  <a:pt x="22205" y="1733"/>
                </a:lnTo>
                <a:lnTo>
                  <a:pt x="22176" y="1690"/>
                </a:lnTo>
                <a:lnTo>
                  <a:pt x="22151" y="1643"/>
                </a:lnTo>
                <a:lnTo>
                  <a:pt x="22128" y="1597"/>
                </a:lnTo>
                <a:lnTo>
                  <a:pt x="22109" y="1547"/>
                </a:lnTo>
                <a:lnTo>
                  <a:pt x="22091" y="1496"/>
                </a:lnTo>
                <a:lnTo>
                  <a:pt x="22077" y="1444"/>
                </a:lnTo>
                <a:lnTo>
                  <a:pt x="22065" y="1388"/>
                </a:lnTo>
                <a:lnTo>
                  <a:pt x="22056" y="1331"/>
                </a:lnTo>
                <a:lnTo>
                  <a:pt x="22049" y="1273"/>
                </a:lnTo>
                <a:lnTo>
                  <a:pt x="22046" y="1211"/>
                </a:lnTo>
                <a:lnTo>
                  <a:pt x="22044" y="1148"/>
                </a:lnTo>
                <a:lnTo>
                  <a:pt x="22044" y="1136"/>
                </a:lnTo>
                <a:lnTo>
                  <a:pt x="22046" y="1076"/>
                </a:lnTo>
                <a:lnTo>
                  <a:pt x="22050" y="1016"/>
                </a:lnTo>
                <a:lnTo>
                  <a:pt x="22059" y="958"/>
                </a:lnTo>
                <a:lnTo>
                  <a:pt x="22071" y="901"/>
                </a:lnTo>
                <a:lnTo>
                  <a:pt x="22085" y="844"/>
                </a:lnTo>
                <a:lnTo>
                  <a:pt x="22103" y="788"/>
                </a:lnTo>
                <a:lnTo>
                  <a:pt x="22124" y="736"/>
                </a:lnTo>
                <a:lnTo>
                  <a:pt x="22148" y="683"/>
                </a:lnTo>
                <a:lnTo>
                  <a:pt x="22173" y="632"/>
                </a:lnTo>
                <a:lnTo>
                  <a:pt x="22203" y="583"/>
                </a:lnTo>
                <a:lnTo>
                  <a:pt x="22235" y="535"/>
                </a:lnTo>
                <a:lnTo>
                  <a:pt x="22269" y="490"/>
                </a:lnTo>
                <a:lnTo>
                  <a:pt x="22307" y="445"/>
                </a:lnTo>
                <a:lnTo>
                  <a:pt x="22347" y="403"/>
                </a:lnTo>
                <a:lnTo>
                  <a:pt x="22389" y="362"/>
                </a:lnTo>
                <a:lnTo>
                  <a:pt x="22434" y="323"/>
                </a:lnTo>
                <a:lnTo>
                  <a:pt x="22481" y="286"/>
                </a:lnTo>
                <a:lnTo>
                  <a:pt x="22530" y="251"/>
                </a:lnTo>
                <a:lnTo>
                  <a:pt x="22581" y="218"/>
                </a:lnTo>
                <a:lnTo>
                  <a:pt x="22635" y="187"/>
                </a:lnTo>
                <a:lnTo>
                  <a:pt x="22691" y="158"/>
                </a:lnTo>
                <a:lnTo>
                  <a:pt x="22748" y="131"/>
                </a:lnTo>
                <a:lnTo>
                  <a:pt x="22808" y="107"/>
                </a:lnTo>
                <a:lnTo>
                  <a:pt x="22869" y="86"/>
                </a:lnTo>
                <a:lnTo>
                  <a:pt x="22932" y="67"/>
                </a:lnTo>
                <a:lnTo>
                  <a:pt x="22998" y="49"/>
                </a:lnTo>
                <a:lnTo>
                  <a:pt x="23064" y="34"/>
                </a:lnTo>
                <a:lnTo>
                  <a:pt x="23133" y="22"/>
                </a:lnTo>
                <a:lnTo>
                  <a:pt x="23202" y="13"/>
                </a:lnTo>
                <a:lnTo>
                  <a:pt x="23274" y="5"/>
                </a:lnTo>
                <a:lnTo>
                  <a:pt x="23346" y="2"/>
                </a:lnTo>
                <a:lnTo>
                  <a:pt x="23421" y="0"/>
                </a:lnTo>
                <a:lnTo>
                  <a:pt x="23522" y="2"/>
                </a:lnTo>
                <a:lnTo>
                  <a:pt x="23621" y="7"/>
                </a:lnTo>
                <a:lnTo>
                  <a:pt x="23715" y="14"/>
                </a:lnTo>
                <a:lnTo>
                  <a:pt x="23808" y="26"/>
                </a:lnTo>
                <a:lnTo>
                  <a:pt x="23897" y="40"/>
                </a:lnTo>
                <a:lnTo>
                  <a:pt x="23984" y="58"/>
                </a:lnTo>
                <a:lnTo>
                  <a:pt x="24069" y="79"/>
                </a:lnTo>
                <a:lnTo>
                  <a:pt x="24152" y="103"/>
                </a:lnTo>
                <a:lnTo>
                  <a:pt x="24231" y="130"/>
                </a:lnTo>
                <a:lnTo>
                  <a:pt x="24311" y="161"/>
                </a:lnTo>
                <a:lnTo>
                  <a:pt x="24387" y="194"/>
                </a:lnTo>
                <a:lnTo>
                  <a:pt x="24464" y="230"/>
                </a:lnTo>
                <a:lnTo>
                  <a:pt x="24537" y="271"/>
                </a:lnTo>
                <a:lnTo>
                  <a:pt x="24611" y="314"/>
                </a:lnTo>
                <a:lnTo>
                  <a:pt x="24684" y="361"/>
                </a:lnTo>
                <a:lnTo>
                  <a:pt x="24756" y="410"/>
                </a:lnTo>
                <a:lnTo>
                  <a:pt x="24774" y="425"/>
                </a:lnTo>
                <a:lnTo>
                  <a:pt x="24792" y="443"/>
                </a:lnTo>
                <a:lnTo>
                  <a:pt x="24809" y="463"/>
                </a:lnTo>
                <a:lnTo>
                  <a:pt x="24824" y="485"/>
                </a:lnTo>
                <a:lnTo>
                  <a:pt x="24837" y="511"/>
                </a:lnTo>
                <a:lnTo>
                  <a:pt x="24848" y="539"/>
                </a:lnTo>
                <a:lnTo>
                  <a:pt x="24855" y="569"/>
                </a:lnTo>
                <a:lnTo>
                  <a:pt x="24857" y="601"/>
                </a:lnTo>
                <a:lnTo>
                  <a:pt x="24857" y="625"/>
                </a:lnTo>
                <a:lnTo>
                  <a:pt x="24852" y="647"/>
                </a:lnTo>
                <a:lnTo>
                  <a:pt x="24848" y="668"/>
                </a:lnTo>
                <a:lnTo>
                  <a:pt x="24839" y="689"/>
                </a:lnTo>
                <a:lnTo>
                  <a:pt x="24819" y="727"/>
                </a:lnTo>
                <a:lnTo>
                  <a:pt x="24806" y="745"/>
                </a:lnTo>
                <a:lnTo>
                  <a:pt x="24791" y="761"/>
                </a:lnTo>
                <a:lnTo>
                  <a:pt x="24774" y="776"/>
                </a:lnTo>
                <a:lnTo>
                  <a:pt x="24758" y="788"/>
                </a:lnTo>
                <a:lnTo>
                  <a:pt x="24719" y="809"/>
                </a:lnTo>
                <a:lnTo>
                  <a:pt x="24675" y="823"/>
                </a:lnTo>
                <a:lnTo>
                  <a:pt x="24630" y="827"/>
                </a:lnTo>
                <a:lnTo>
                  <a:pt x="24611" y="827"/>
                </a:lnTo>
                <a:lnTo>
                  <a:pt x="24591" y="824"/>
                </a:lnTo>
                <a:lnTo>
                  <a:pt x="24557" y="818"/>
                </a:lnTo>
                <a:lnTo>
                  <a:pt x="24524" y="805"/>
                </a:lnTo>
                <a:lnTo>
                  <a:pt x="24492" y="785"/>
                </a:lnTo>
                <a:lnTo>
                  <a:pt x="24426" y="739"/>
                </a:lnTo>
                <a:lnTo>
                  <a:pt x="24360" y="697"/>
                </a:lnTo>
                <a:lnTo>
                  <a:pt x="24294" y="656"/>
                </a:lnTo>
                <a:lnTo>
                  <a:pt x="24228" y="620"/>
                </a:lnTo>
                <a:lnTo>
                  <a:pt x="24096" y="559"/>
                </a:lnTo>
                <a:lnTo>
                  <a:pt x="24030" y="532"/>
                </a:lnTo>
                <a:lnTo>
                  <a:pt x="23964" y="508"/>
                </a:lnTo>
                <a:lnTo>
                  <a:pt x="23897" y="487"/>
                </a:lnTo>
                <a:lnTo>
                  <a:pt x="23829" y="470"/>
                </a:lnTo>
                <a:lnTo>
                  <a:pt x="23693" y="443"/>
                </a:lnTo>
                <a:lnTo>
                  <a:pt x="23622" y="434"/>
                </a:lnTo>
                <a:lnTo>
                  <a:pt x="23552" y="427"/>
                </a:lnTo>
                <a:lnTo>
                  <a:pt x="23481" y="424"/>
                </a:lnTo>
                <a:lnTo>
                  <a:pt x="23409" y="422"/>
                </a:lnTo>
                <a:lnTo>
                  <a:pt x="23309" y="425"/>
                </a:lnTo>
                <a:lnTo>
                  <a:pt x="23214" y="436"/>
                </a:lnTo>
                <a:lnTo>
                  <a:pt x="23124" y="452"/>
                </a:lnTo>
                <a:lnTo>
                  <a:pt x="23081" y="463"/>
                </a:lnTo>
                <a:lnTo>
                  <a:pt x="23039" y="475"/>
                </a:lnTo>
                <a:lnTo>
                  <a:pt x="22961" y="503"/>
                </a:lnTo>
                <a:lnTo>
                  <a:pt x="22887" y="536"/>
                </a:lnTo>
                <a:lnTo>
                  <a:pt x="22820" y="575"/>
                </a:lnTo>
                <a:lnTo>
                  <a:pt x="22758" y="619"/>
                </a:lnTo>
                <a:lnTo>
                  <a:pt x="22703" y="665"/>
                </a:lnTo>
                <a:lnTo>
                  <a:pt x="22655" y="718"/>
                </a:lnTo>
                <a:lnTo>
                  <a:pt x="22614" y="773"/>
                </a:lnTo>
                <a:lnTo>
                  <a:pt x="22580" y="832"/>
                </a:lnTo>
                <a:lnTo>
                  <a:pt x="22565" y="862"/>
                </a:lnTo>
                <a:lnTo>
                  <a:pt x="22551" y="893"/>
                </a:lnTo>
                <a:lnTo>
                  <a:pt x="22541" y="926"/>
                </a:lnTo>
                <a:lnTo>
                  <a:pt x="22532" y="959"/>
                </a:lnTo>
                <a:lnTo>
                  <a:pt x="22526" y="992"/>
                </a:lnTo>
                <a:lnTo>
                  <a:pt x="22520" y="1025"/>
                </a:lnTo>
                <a:lnTo>
                  <a:pt x="22517" y="1096"/>
                </a:lnTo>
                <a:lnTo>
                  <a:pt x="22517" y="1108"/>
                </a:lnTo>
                <a:lnTo>
                  <a:pt x="22518" y="1178"/>
                </a:lnTo>
                <a:lnTo>
                  <a:pt x="22523" y="1213"/>
                </a:lnTo>
                <a:lnTo>
                  <a:pt x="22527" y="1247"/>
                </a:lnTo>
                <a:lnTo>
                  <a:pt x="22542" y="1310"/>
                </a:lnTo>
                <a:lnTo>
                  <a:pt x="22565" y="1372"/>
                </a:lnTo>
                <a:lnTo>
                  <a:pt x="22578" y="1402"/>
                </a:lnTo>
                <a:lnTo>
                  <a:pt x="22595" y="1430"/>
                </a:lnTo>
                <a:lnTo>
                  <a:pt x="22613" y="1457"/>
                </a:lnTo>
                <a:lnTo>
                  <a:pt x="22634" y="1484"/>
                </a:lnTo>
                <a:lnTo>
                  <a:pt x="22682" y="1537"/>
                </a:lnTo>
                <a:lnTo>
                  <a:pt x="22739" y="1586"/>
                </a:lnTo>
                <a:lnTo>
                  <a:pt x="22772" y="1610"/>
                </a:lnTo>
                <a:lnTo>
                  <a:pt x="22808" y="1633"/>
                </a:lnTo>
                <a:lnTo>
                  <a:pt x="22889" y="1678"/>
                </a:lnTo>
                <a:lnTo>
                  <a:pt x="22982" y="1721"/>
                </a:lnTo>
                <a:lnTo>
                  <a:pt x="23087" y="1763"/>
                </a:lnTo>
                <a:lnTo>
                  <a:pt x="23207" y="1802"/>
                </a:lnTo>
                <a:lnTo>
                  <a:pt x="23340" y="1841"/>
                </a:lnTo>
                <a:lnTo>
                  <a:pt x="23412" y="1861"/>
                </a:lnTo>
                <a:lnTo>
                  <a:pt x="23489" y="1880"/>
                </a:lnTo>
                <a:lnTo>
                  <a:pt x="23654" y="1918"/>
                </a:lnTo>
                <a:lnTo>
                  <a:pt x="23823" y="1957"/>
                </a:lnTo>
                <a:lnTo>
                  <a:pt x="23981" y="2000"/>
                </a:lnTo>
                <a:lnTo>
                  <a:pt x="24126" y="2047"/>
                </a:lnTo>
                <a:lnTo>
                  <a:pt x="24261" y="2098"/>
                </a:lnTo>
                <a:lnTo>
                  <a:pt x="24324" y="2123"/>
                </a:lnTo>
                <a:lnTo>
                  <a:pt x="24384" y="2152"/>
                </a:lnTo>
                <a:lnTo>
                  <a:pt x="24497" y="2212"/>
                </a:lnTo>
                <a:lnTo>
                  <a:pt x="24548" y="2242"/>
                </a:lnTo>
                <a:lnTo>
                  <a:pt x="24597" y="2275"/>
                </a:lnTo>
                <a:lnTo>
                  <a:pt x="24644" y="2309"/>
                </a:lnTo>
                <a:lnTo>
                  <a:pt x="24687" y="2344"/>
                </a:lnTo>
                <a:lnTo>
                  <a:pt x="24728" y="2380"/>
                </a:lnTo>
                <a:lnTo>
                  <a:pt x="24765" y="2417"/>
                </a:lnTo>
                <a:lnTo>
                  <a:pt x="24801" y="2456"/>
                </a:lnTo>
                <a:lnTo>
                  <a:pt x="24833" y="2497"/>
                </a:lnTo>
                <a:lnTo>
                  <a:pt x="24863" y="2539"/>
                </a:lnTo>
                <a:lnTo>
                  <a:pt x="24890" y="2581"/>
                </a:lnTo>
                <a:lnTo>
                  <a:pt x="24915" y="2626"/>
                </a:lnTo>
                <a:lnTo>
                  <a:pt x="24936" y="2672"/>
                </a:lnTo>
                <a:lnTo>
                  <a:pt x="24956" y="2719"/>
                </a:lnTo>
                <a:lnTo>
                  <a:pt x="24972" y="2768"/>
                </a:lnTo>
                <a:lnTo>
                  <a:pt x="24980" y="2794"/>
                </a:lnTo>
                <a:lnTo>
                  <a:pt x="24987" y="2819"/>
                </a:lnTo>
                <a:lnTo>
                  <a:pt x="24998" y="2870"/>
                </a:lnTo>
                <a:lnTo>
                  <a:pt x="25007" y="2924"/>
                </a:lnTo>
                <a:lnTo>
                  <a:pt x="25014" y="2980"/>
                </a:lnTo>
                <a:lnTo>
                  <a:pt x="25017" y="3037"/>
                </a:lnTo>
                <a:lnTo>
                  <a:pt x="25019" y="3097"/>
                </a:lnTo>
                <a:lnTo>
                  <a:pt x="25019" y="3109"/>
                </a:lnTo>
                <a:lnTo>
                  <a:pt x="25017" y="3175"/>
                </a:lnTo>
                <a:lnTo>
                  <a:pt x="25011" y="3239"/>
                </a:lnTo>
                <a:lnTo>
                  <a:pt x="25004" y="3302"/>
                </a:lnTo>
                <a:lnTo>
                  <a:pt x="24992" y="3364"/>
                </a:lnTo>
                <a:lnTo>
                  <a:pt x="24977" y="3424"/>
                </a:lnTo>
                <a:lnTo>
                  <a:pt x="24957" y="3482"/>
                </a:lnTo>
                <a:lnTo>
                  <a:pt x="24936" y="3539"/>
                </a:lnTo>
                <a:lnTo>
                  <a:pt x="24912" y="3593"/>
                </a:lnTo>
                <a:lnTo>
                  <a:pt x="24885" y="3647"/>
                </a:lnTo>
                <a:lnTo>
                  <a:pt x="24855" y="3698"/>
                </a:lnTo>
                <a:lnTo>
                  <a:pt x="24821" y="3748"/>
                </a:lnTo>
                <a:lnTo>
                  <a:pt x="24786" y="3794"/>
                </a:lnTo>
                <a:lnTo>
                  <a:pt x="24747" y="3841"/>
                </a:lnTo>
                <a:lnTo>
                  <a:pt x="24705" y="3884"/>
                </a:lnTo>
                <a:lnTo>
                  <a:pt x="24662" y="3926"/>
                </a:lnTo>
                <a:lnTo>
                  <a:pt x="24615" y="3965"/>
                </a:lnTo>
                <a:lnTo>
                  <a:pt x="24567" y="4003"/>
                </a:lnTo>
                <a:lnTo>
                  <a:pt x="24516" y="4037"/>
                </a:lnTo>
                <a:lnTo>
                  <a:pt x="24462" y="4070"/>
                </a:lnTo>
                <a:lnTo>
                  <a:pt x="24407" y="4102"/>
                </a:lnTo>
                <a:lnTo>
                  <a:pt x="24348" y="4130"/>
                </a:lnTo>
                <a:lnTo>
                  <a:pt x="24288" y="4157"/>
                </a:lnTo>
                <a:lnTo>
                  <a:pt x="24227" y="4181"/>
                </a:lnTo>
                <a:lnTo>
                  <a:pt x="24162" y="4202"/>
                </a:lnTo>
                <a:lnTo>
                  <a:pt x="24098" y="4222"/>
                </a:lnTo>
                <a:lnTo>
                  <a:pt x="24029" y="4238"/>
                </a:lnTo>
                <a:lnTo>
                  <a:pt x="23960" y="4253"/>
                </a:lnTo>
                <a:lnTo>
                  <a:pt x="23889" y="4265"/>
                </a:lnTo>
                <a:lnTo>
                  <a:pt x="23816" y="4274"/>
                </a:lnTo>
                <a:lnTo>
                  <a:pt x="23742" y="4280"/>
                </a:lnTo>
                <a:lnTo>
                  <a:pt x="23666" y="4285"/>
                </a:lnTo>
                <a:lnTo>
                  <a:pt x="23588" y="4286"/>
                </a:lnTo>
                <a:close/>
                <a:moveTo>
                  <a:pt x="1916" y="4274"/>
                </a:moveTo>
                <a:lnTo>
                  <a:pt x="1940" y="4274"/>
                </a:lnTo>
                <a:lnTo>
                  <a:pt x="1989" y="4271"/>
                </a:lnTo>
                <a:lnTo>
                  <a:pt x="2033" y="4261"/>
                </a:lnTo>
                <a:lnTo>
                  <a:pt x="2073" y="4244"/>
                </a:lnTo>
                <a:lnTo>
                  <a:pt x="2109" y="4220"/>
                </a:lnTo>
                <a:lnTo>
                  <a:pt x="2124" y="4207"/>
                </a:lnTo>
                <a:lnTo>
                  <a:pt x="2141" y="4192"/>
                </a:lnTo>
                <a:lnTo>
                  <a:pt x="2168" y="4159"/>
                </a:lnTo>
                <a:lnTo>
                  <a:pt x="2193" y="4121"/>
                </a:lnTo>
                <a:lnTo>
                  <a:pt x="2214" y="4078"/>
                </a:lnTo>
                <a:lnTo>
                  <a:pt x="2619" y="3146"/>
                </a:lnTo>
                <a:lnTo>
                  <a:pt x="3026" y="2215"/>
                </a:lnTo>
                <a:lnTo>
                  <a:pt x="3431" y="1283"/>
                </a:lnTo>
                <a:lnTo>
                  <a:pt x="3837" y="352"/>
                </a:lnTo>
                <a:lnTo>
                  <a:pt x="3851" y="307"/>
                </a:lnTo>
                <a:lnTo>
                  <a:pt x="3854" y="281"/>
                </a:lnTo>
                <a:lnTo>
                  <a:pt x="3855" y="256"/>
                </a:lnTo>
                <a:lnTo>
                  <a:pt x="3854" y="235"/>
                </a:lnTo>
                <a:lnTo>
                  <a:pt x="3851" y="212"/>
                </a:lnTo>
                <a:lnTo>
                  <a:pt x="3845" y="191"/>
                </a:lnTo>
                <a:lnTo>
                  <a:pt x="3837" y="170"/>
                </a:lnTo>
                <a:lnTo>
                  <a:pt x="3816" y="133"/>
                </a:lnTo>
                <a:lnTo>
                  <a:pt x="3788" y="98"/>
                </a:lnTo>
                <a:lnTo>
                  <a:pt x="3753" y="70"/>
                </a:lnTo>
                <a:lnTo>
                  <a:pt x="3734" y="59"/>
                </a:lnTo>
                <a:lnTo>
                  <a:pt x="3713" y="49"/>
                </a:lnTo>
                <a:lnTo>
                  <a:pt x="3692" y="41"/>
                </a:lnTo>
                <a:lnTo>
                  <a:pt x="3669" y="35"/>
                </a:lnTo>
                <a:lnTo>
                  <a:pt x="3621" y="31"/>
                </a:lnTo>
                <a:lnTo>
                  <a:pt x="3582" y="34"/>
                </a:lnTo>
                <a:lnTo>
                  <a:pt x="3545" y="44"/>
                </a:lnTo>
                <a:lnTo>
                  <a:pt x="3512" y="61"/>
                </a:lnTo>
                <a:lnTo>
                  <a:pt x="3480" y="82"/>
                </a:lnTo>
                <a:lnTo>
                  <a:pt x="3452" y="107"/>
                </a:lnTo>
                <a:lnTo>
                  <a:pt x="3426" y="136"/>
                </a:lnTo>
                <a:lnTo>
                  <a:pt x="3405" y="166"/>
                </a:lnTo>
                <a:lnTo>
                  <a:pt x="3387" y="197"/>
                </a:lnTo>
                <a:lnTo>
                  <a:pt x="3023" y="1063"/>
                </a:lnTo>
                <a:lnTo>
                  <a:pt x="2660" y="1928"/>
                </a:lnTo>
                <a:lnTo>
                  <a:pt x="2297" y="2794"/>
                </a:lnTo>
                <a:lnTo>
                  <a:pt x="1934" y="3661"/>
                </a:lnTo>
                <a:lnTo>
                  <a:pt x="1571" y="2797"/>
                </a:lnTo>
                <a:lnTo>
                  <a:pt x="1209" y="1934"/>
                </a:lnTo>
                <a:lnTo>
                  <a:pt x="846" y="1072"/>
                </a:lnTo>
                <a:lnTo>
                  <a:pt x="485" y="209"/>
                </a:lnTo>
                <a:lnTo>
                  <a:pt x="477" y="190"/>
                </a:lnTo>
                <a:lnTo>
                  <a:pt x="467" y="172"/>
                </a:lnTo>
                <a:lnTo>
                  <a:pt x="446" y="139"/>
                </a:lnTo>
                <a:lnTo>
                  <a:pt x="420" y="107"/>
                </a:lnTo>
                <a:lnTo>
                  <a:pt x="392" y="82"/>
                </a:lnTo>
                <a:lnTo>
                  <a:pt x="359" y="59"/>
                </a:lnTo>
                <a:lnTo>
                  <a:pt x="323" y="44"/>
                </a:lnTo>
                <a:lnTo>
                  <a:pt x="282" y="34"/>
                </a:lnTo>
                <a:lnTo>
                  <a:pt x="261" y="31"/>
                </a:lnTo>
                <a:lnTo>
                  <a:pt x="240" y="31"/>
                </a:lnTo>
                <a:lnTo>
                  <a:pt x="192" y="35"/>
                </a:lnTo>
                <a:lnTo>
                  <a:pt x="168" y="41"/>
                </a:lnTo>
                <a:lnTo>
                  <a:pt x="147" y="50"/>
                </a:lnTo>
                <a:lnTo>
                  <a:pt x="126" y="59"/>
                </a:lnTo>
                <a:lnTo>
                  <a:pt x="107" y="73"/>
                </a:lnTo>
                <a:lnTo>
                  <a:pt x="71" y="101"/>
                </a:lnTo>
                <a:lnTo>
                  <a:pt x="41" y="136"/>
                </a:lnTo>
                <a:lnTo>
                  <a:pt x="29" y="155"/>
                </a:lnTo>
                <a:lnTo>
                  <a:pt x="20" y="176"/>
                </a:lnTo>
                <a:lnTo>
                  <a:pt x="5" y="218"/>
                </a:lnTo>
                <a:lnTo>
                  <a:pt x="0" y="262"/>
                </a:lnTo>
                <a:lnTo>
                  <a:pt x="2" y="292"/>
                </a:lnTo>
                <a:lnTo>
                  <a:pt x="6" y="319"/>
                </a:lnTo>
                <a:lnTo>
                  <a:pt x="12" y="343"/>
                </a:lnTo>
                <a:lnTo>
                  <a:pt x="24" y="370"/>
                </a:lnTo>
                <a:lnTo>
                  <a:pt x="428" y="1297"/>
                </a:lnTo>
                <a:lnTo>
                  <a:pt x="831" y="2224"/>
                </a:lnTo>
                <a:lnTo>
                  <a:pt x="1235" y="3151"/>
                </a:lnTo>
                <a:lnTo>
                  <a:pt x="1640" y="4078"/>
                </a:lnTo>
                <a:lnTo>
                  <a:pt x="1661" y="4121"/>
                </a:lnTo>
                <a:lnTo>
                  <a:pt x="1685" y="4159"/>
                </a:lnTo>
                <a:lnTo>
                  <a:pt x="1712" y="4192"/>
                </a:lnTo>
                <a:lnTo>
                  <a:pt x="1745" y="4220"/>
                </a:lnTo>
                <a:lnTo>
                  <a:pt x="1781" y="4244"/>
                </a:lnTo>
                <a:lnTo>
                  <a:pt x="1821" y="4261"/>
                </a:lnTo>
                <a:lnTo>
                  <a:pt x="1866" y="4271"/>
                </a:lnTo>
                <a:lnTo>
                  <a:pt x="1890" y="4273"/>
                </a:lnTo>
                <a:lnTo>
                  <a:pt x="1916" y="4274"/>
                </a:lnTo>
                <a:close/>
                <a:moveTo>
                  <a:pt x="9218" y="31"/>
                </a:moveTo>
                <a:lnTo>
                  <a:pt x="9168" y="34"/>
                </a:lnTo>
                <a:lnTo>
                  <a:pt x="9123" y="44"/>
                </a:lnTo>
                <a:lnTo>
                  <a:pt x="9083" y="61"/>
                </a:lnTo>
                <a:lnTo>
                  <a:pt x="9063" y="71"/>
                </a:lnTo>
                <a:lnTo>
                  <a:pt x="9045" y="83"/>
                </a:lnTo>
                <a:lnTo>
                  <a:pt x="9029" y="97"/>
                </a:lnTo>
                <a:lnTo>
                  <a:pt x="9014" y="112"/>
                </a:lnTo>
                <a:lnTo>
                  <a:pt x="8985" y="146"/>
                </a:lnTo>
                <a:lnTo>
                  <a:pt x="8961" y="184"/>
                </a:lnTo>
                <a:lnTo>
                  <a:pt x="8942" y="227"/>
                </a:lnTo>
                <a:lnTo>
                  <a:pt x="8537" y="1154"/>
                </a:lnTo>
                <a:lnTo>
                  <a:pt x="8133" y="2081"/>
                </a:lnTo>
                <a:lnTo>
                  <a:pt x="7730" y="3008"/>
                </a:lnTo>
                <a:lnTo>
                  <a:pt x="7326" y="3935"/>
                </a:lnTo>
                <a:lnTo>
                  <a:pt x="7314" y="3961"/>
                </a:lnTo>
                <a:lnTo>
                  <a:pt x="7307" y="3986"/>
                </a:lnTo>
                <a:lnTo>
                  <a:pt x="7304" y="4013"/>
                </a:lnTo>
                <a:lnTo>
                  <a:pt x="7302" y="4042"/>
                </a:lnTo>
                <a:lnTo>
                  <a:pt x="7304" y="4064"/>
                </a:lnTo>
                <a:lnTo>
                  <a:pt x="7307" y="4087"/>
                </a:lnTo>
                <a:lnTo>
                  <a:pt x="7313" y="4108"/>
                </a:lnTo>
                <a:lnTo>
                  <a:pt x="7320" y="4129"/>
                </a:lnTo>
                <a:lnTo>
                  <a:pt x="7331" y="4148"/>
                </a:lnTo>
                <a:lnTo>
                  <a:pt x="7343" y="4168"/>
                </a:lnTo>
                <a:lnTo>
                  <a:pt x="7356" y="4186"/>
                </a:lnTo>
                <a:lnTo>
                  <a:pt x="7373" y="4202"/>
                </a:lnTo>
                <a:lnTo>
                  <a:pt x="7389" y="4219"/>
                </a:lnTo>
                <a:lnTo>
                  <a:pt x="7407" y="4232"/>
                </a:lnTo>
                <a:lnTo>
                  <a:pt x="7428" y="4244"/>
                </a:lnTo>
                <a:lnTo>
                  <a:pt x="7448" y="4255"/>
                </a:lnTo>
                <a:lnTo>
                  <a:pt x="7493" y="4270"/>
                </a:lnTo>
                <a:lnTo>
                  <a:pt x="7541" y="4274"/>
                </a:lnTo>
                <a:lnTo>
                  <a:pt x="7584" y="4271"/>
                </a:lnTo>
                <a:lnTo>
                  <a:pt x="7625" y="4261"/>
                </a:lnTo>
                <a:lnTo>
                  <a:pt x="7661" y="4244"/>
                </a:lnTo>
                <a:lnTo>
                  <a:pt x="7694" y="4223"/>
                </a:lnTo>
                <a:lnTo>
                  <a:pt x="7709" y="4210"/>
                </a:lnTo>
                <a:lnTo>
                  <a:pt x="7722" y="4196"/>
                </a:lnTo>
                <a:lnTo>
                  <a:pt x="7748" y="4166"/>
                </a:lnTo>
                <a:lnTo>
                  <a:pt x="7769" y="4133"/>
                </a:lnTo>
                <a:lnTo>
                  <a:pt x="7787" y="4096"/>
                </a:lnTo>
                <a:lnTo>
                  <a:pt x="8148" y="3232"/>
                </a:lnTo>
                <a:lnTo>
                  <a:pt x="8511" y="2369"/>
                </a:lnTo>
                <a:lnTo>
                  <a:pt x="8873" y="1505"/>
                </a:lnTo>
                <a:lnTo>
                  <a:pt x="9236" y="643"/>
                </a:lnTo>
                <a:lnTo>
                  <a:pt x="9599" y="1508"/>
                </a:lnTo>
                <a:lnTo>
                  <a:pt x="9962" y="2375"/>
                </a:lnTo>
                <a:lnTo>
                  <a:pt x="10325" y="3241"/>
                </a:lnTo>
                <a:lnTo>
                  <a:pt x="10689" y="4108"/>
                </a:lnTo>
                <a:lnTo>
                  <a:pt x="10707" y="4139"/>
                </a:lnTo>
                <a:lnTo>
                  <a:pt x="10728" y="4169"/>
                </a:lnTo>
                <a:lnTo>
                  <a:pt x="10754" y="4198"/>
                </a:lnTo>
                <a:lnTo>
                  <a:pt x="10782" y="4222"/>
                </a:lnTo>
                <a:lnTo>
                  <a:pt x="10812" y="4244"/>
                </a:lnTo>
                <a:lnTo>
                  <a:pt x="10847" y="4261"/>
                </a:lnTo>
                <a:lnTo>
                  <a:pt x="10884" y="4271"/>
                </a:lnTo>
                <a:lnTo>
                  <a:pt x="10904" y="4273"/>
                </a:lnTo>
                <a:lnTo>
                  <a:pt x="10923" y="4274"/>
                </a:lnTo>
                <a:lnTo>
                  <a:pt x="10971" y="4270"/>
                </a:lnTo>
                <a:lnTo>
                  <a:pt x="10994" y="4264"/>
                </a:lnTo>
                <a:lnTo>
                  <a:pt x="11015" y="4256"/>
                </a:lnTo>
                <a:lnTo>
                  <a:pt x="11055" y="4234"/>
                </a:lnTo>
                <a:lnTo>
                  <a:pt x="11090" y="4205"/>
                </a:lnTo>
                <a:lnTo>
                  <a:pt x="11117" y="4172"/>
                </a:lnTo>
                <a:lnTo>
                  <a:pt x="11129" y="4153"/>
                </a:lnTo>
                <a:lnTo>
                  <a:pt x="11139" y="4133"/>
                </a:lnTo>
                <a:lnTo>
                  <a:pt x="11147" y="4114"/>
                </a:lnTo>
                <a:lnTo>
                  <a:pt x="11151" y="4093"/>
                </a:lnTo>
                <a:lnTo>
                  <a:pt x="11157" y="4048"/>
                </a:lnTo>
                <a:lnTo>
                  <a:pt x="11156" y="4022"/>
                </a:lnTo>
                <a:lnTo>
                  <a:pt x="11153" y="3998"/>
                </a:lnTo>
                <a:lnTo>
                  <a:pt x="11139" y="3953"/>
                </a:lnTo>
                <a:lnTo>
                  <a:pt x="10733" y="3022"/>
                </a:lnTo>
                <a:lnTo>
                  <a:pt x="10328" y="2090"/>
                </a:lnTo>
                <a:lnTo>
                  <a:pt x="9921" y="1159"/>
                </a:lnTo>
                <a:lnTo>
                  <a:pt x="9516" y="227"/>
                </a:lnTo>
                <a:lnTo>
                  <a:pt x="9495" y="184"/>
                </a:lnTo>
                <a:lnTo>
                  <a:pt x="9470" y="146"/>
                </a:lnTo>
                <a:lnTo>
                  <a:pt x="9443" y="112"/>
                </a:lnTo>
                <a:lnTo>
                  <a:pt x="9410" y="83"/>
                </a:lnTo>
                <a:lnTo>
                  <a:pt x="9393" y="71"/>
                </a:lnTo>
                <a:lnTo>
                  <a:pt x="9375" y="61"/>
                </a:lnTo>
                <a:lnTo>
                  <a:pt x="9335" y="44"/>
                </a:lnTo>
                <a:lnTo>
                  <a:pt x="9290" y="34"/>
                </a:lnTo>
                <a:lnTo>
                  <a:pt x="9266" y="31"/>
                </a:lnTo>
                <a:lnTo>
                  <a:pt x="9242" y="31"/>
                </a:lnTo>
                <a:lnTo>
                  <a:pt x="9218" y="31"/>
                </a:lnTo>
                <a:close/>
                <a:moveTo>
                  <a:pt x="16518" y="31"/>
                </a:moveTo>
                <a:lnTo>
                  <a:pt x="16470" y="34"/>
                </a:lnTo>
                <a:lnTo>
                  <a:pt x="16425" y="44"/>
                </a:lnTo>
                <a:lnTo>
                  <a:pt x="16385" y="61"/>
                </a:lnTo>
                <a:lnTo>
                  <a:pt x="16365" y="71"/>
                </a:lnTo>
                <a:lnTo>
                  <a:pt x="16347" y="83"/>
                </a:lnTo>
                <a:lnTo>
                  <a:pt x="16331" y="97"/>
                </a:lnTo>
                <a:lnTo>
                  <a:pt x="16316" y="112"/>
                </a:lnTo>
                <a:lnTo>
                  <a:pt x="16287" y="146"/>
                </a:lnTo>
                <a:lnTo>
                  <a:pt x="16263" y="184"/>
                </a:lnTo>
                <a:lnTo>
                  <a:pt x="16244" y="227"/>
                </a:lnTo>
                <a:lnTo>
                  <a:pt x="15839" y="1154"/>
                </a:lnTo>
                <a:lnTo>
                  <a:pt x="15435" y="2081"/>
                </a:lnTo>
                <a:lnTo>
                  <a:pt x="15032" y="3008"/>
                </a:lnTo>
                <a:lnTo>
                  <a:pt x="14628" y="3935"/>
                </a:lnTo>
                <a:lnTo>
                  <a:pt x="14616" y="3961"/>
                </a:lnTo>
                <a:lnTo>
                  <a:pt x="14609" y="3986"/>
                </a:lnTo>
                <a:lnTo>
                  <a:pt x="14604" y="4013"/>
                </a:lnTo>
                <a:lnTo>
                  <a:pt x="14604" y="4042"/>
                </a:lnTo>
                <a:lnTo>
                  <a:pt x="14604" y="4064"/>
                </a:lnTo>
                <a:lnTo>
                  <a:pt x="14609" y="4087"/>
                </a:lnTo>
                <a:lnTo>
                  <a:pt x="14615" y="4108"/>
                </a:lnTo>
                <a:lnTo>
                  <a:pt x="14622" y="4129"/>
                </a:lnTo>
                <a:lnTo>
                  <a:pt x="14633" y="4148"/>
                </a:lnTo>
                <a:lnTo>
                  <a:pt x="14645" y="4168"/>
                </a:lnTo>
                <a:lnTo>
                  <a:pt x="14658" y="4186"/>
                </a:lnTo>
                <a:lnTo>
                  <a:pt x="14675" y="4202"/>
                </a:lnTo>
                <a:lnTo>
                  <a:pt x="14691" y="4219"/>
                </a:lnTo>
                <a:lnTo>
                  <a:pt x="14709" y="4232"/>
                </a:lnTo>
                <a:lnTo>
                  <a:pt x="14729" y="4244"/>
                </a:lnTo>
                <a:lnTo>
                  <a:pt x="14750" y="4255"/>
                </a:lnTo>
                <a:lnTo>
                  <a:pt x="14795" y="4270"/>
                </a:lnTo>
                <a:lnTo>
                  <a:pt x="14843" y="4274"/>
                </a:lnTo>
                <a:lnTo>
                  <a:pt x="14886" y="4271"/>
                </a:lnTo>
                <a:lnTo>
                  <a:pt x="14927" y="4261"/>
                </a:lnTo>
                <a:lnTo>
                  <a:pt x="14963" y="4244"/>
                </a:lnTo>
                <a:lnTo>
                  <a:pt x="14996" y="4223"/>
                </a:lnTo>
                <a:lnTo>
                  <a:pt x="15009" y="4210"/>
                </a:lnTo>
                <a:lnTo>
                  <a:pt x="15024" y="4196"/>
                </a:lnTo>
                <a:lnTo>
                  <a:pt x="15050" y="4166"/>
                </a:lnTo>
                <a:lnTo>
                  <a:pt x="15071" y="4133"/>
                </a:lnTo>
                <a:lnTo>
                  <a:pt x="15089" y="4096"/>
                </a:lnTo>
                <a:lnTo>
                  <a:pt x="15450" y="3232"/>
                </a:lnTo>
                <a:lnTo>
                  <a:pt x="15812" y="2369"/>
                </a:lnTo>
                <a:lnTo>
                  <a:pt x="16173" y="1505"/>
                </a:lnTo>
                <a:lnTo>
                  <a:pt x="16536" y="643"/>
                </a:lnTo>
                <a:lnTo>
                  <a:pt x="16899" y="1508"/>
                </a:lnTo>
                <a:lnTo>
                  <a:pt x="17264" y="2375"/>
                </a:lnTo>
                <a:lnTo>
                  <a:pt x="17627" y="3241"/>
                </a:lnTo>
                <a:lnTo>
                  <a:pt x="17991" y="4108"/>
                </a:lnTo>
                <a:lnTo>
                  <a:pt x="18009" y="4139"/>
                </a:lnTo>
                <a:lnTo>
                  <a:pt x="18030" y="4169"/>
                </a:lnTo>
                <a:lnTo>
                  <a:pt x="18056" y="4198"/>
                </a:lnTo>
                <a:lnTo>
                  <a:pt x="18083" y="4222"/>
                </a:lnTo>
                <a:lnTo>
                  <a:pt x="18114" y="4244"/>
                </a:lnTo>
                <a:lnTo>
                  <a:pt x="18149" y="4261"/>
                </a:lnTo>
                <a:lnTo>
                  <a:pt x="18186" y="4271"/>
                </a:lnTo>
                <a:lnTo>
                  <a:pt x="18204" y="4273"/>
                </a:lnTo>
                <a:lnTo>
                  <a:pt x="18225" y="4274"/>
                </a:lnTo>
                <a:lnTo>
                  <a:pt x="18273" y="4270"/>
                </a:lnTo>
                <a:lnTo>
                  <a:pt x="18296" y="4264"/>
                </a:lnTo>
                <a:lnTo>
                  <a:pt x="18317" y="4256"/>
                </a:lnTo>
                <a:lnTo>
                  <a:pt x="18357" y="4234"/>
                </a:lnTo>
                <a:lnTo>
                  <a:pt x="18390" y="4205"/>
                </a:lnTo>
                <a:lnTo>
                  <a:pt x="18419" y="4172"/>
                </a:lnTo>
                <a:lnTo>
                  <a:pt x="18431" y="4153"/>
                </a:lnTo>
                <a:lnTo>
                  <a:pt x="18440" y="4133"/>
                </a:lnTo>
                <a:lnTo>
                  <a:pt x="18447" y="4114"/>
                </a:lnTo>
                <a:lnTo>
                  <a:pt x="18453" y="4093"/>
                </a:lnTo>
                <a:lnTo>
                  <a:pt x="18458" y="4048"/>
                </a:lnTo>
                <a:lnTo>
                  <a:pt x="18458" y="4022"/>
                </a:lnTo>
                <a:lnTo>
                  <a:pt x="18453" y="3998"/>
                </a:lnTo>
                <a:lnTo>
                  <a:pt x="18440" y="3953"/>
                </a:lnTo>
                <a:lnTo>
                  <a:pt x="18033" y="3022"/>
                </a:lnTo>
                <a:lnTo>
                  <a:pt x="17628" y="2090"/>
                </a:lnTo>
                <a:lnTo>
                  <a:pt x="17223" y="1159"/>
                </a:lnTo>
                <a:lnTo>
                  <a:pt x="16818" y="227"/>
                </a:lnTo>
                <a:lnTo>
                  <a:pt x="16797" y="184"/>
                </a:lnTo>
                <a:lnTo>
                  <a:pt x="16772" y="146"/>
                </a:lnTo>
                <a:lnTo>
                  <a:pt x="16743" y="112"/>
                </a:lnTo>
                <a:lnTo>
                  <a:pt x="16712" y="83"/>
                </a:lnTo>
                <a:lnTo>
                  <a:pt x="16695" y="71"/>
                </a:lnTo>
                <a:lnTo>
                  <a:pt x="16676" y="61"/>
                </a:lnTo>
                <a:lnTo>
                  <a:pt x="16637" y="44"/>
                </a:lnTo>
                <a:lnTo>
                  <a:pt x="16592" y="34"/>
                </a:lnTo>
                <a:lnTo>
                  <a:pt x="16568" y="31"/>
                </a:lnTo>
                <a:lnTo>
                  <a:pt x="16542" y="31"/>
                </a:lnTo>
                <a:lnTo>
                  <a:pt x="16518" y="31"/>
                </a:lnTo>
                <a:close/>
                <a:moveTo>
                  <a:pt x="30368" y="31"/>
                </a:moveTo>
                <a:lnTo>
                  <a:pt x="30318" y="34"/>
                </a:lnTo>
                <a:lnTo>
                  <a:pt x="30273" y="44"/>
                </a:lnTo>
                <a:lnTo>
                  <a:pt x="30233" y="61"/>
                </a:lnTo>
                <a:lnTo>
                  <a:pt x="30213" y="71"/>
                </a:lnTo>
                <a:lnTo>
                  <a:pt x="30197" y="83"/>
                </a:lnTo>
                <a:lnTo>
                  <a:pt x="30180" y="97"/>
                </a:lnTo>
                <a:lnTo>
                  <a:pt x="30164" y="112"/>
                </a:lnTo>
                <a:lnTo>
                  <a:pt x="30137" y="146"/>
                </a:lnTo>
                <a:lnTo>
                  <a:pt x="30113" y="184"/>
                </a:lnTo>
                <a:lnTo>
                  <a:pt x="30092" y="227"/>
                </a:lnTo>
                <a:lnTo>
                  <a:pt x="29687" y="1154"/>
                </a:lnTo>
                <a:lnTo>
                  <a:pt x="29283" y="2081"/>
                </a:lnTo>
                <a:lnTo>
                  <a:pt x="28880" y="3008"/>
                </a:lnTo>
                <a:lnTo>
                  <a:pt x="28476" y="3935"/>
                </a:lnTo>
                <a:lnTo>
                  <a:pt x="28464" y="3961"/>
                </a:lnTo>
                <a:lnTo>
                  <a:pt x="28458" y="3986"/>
                </a:lnTo>
                <a:lnTo>
                  <a:pt x="28454" y="4013"/>
                </a:lnTo>
                <a:lnTo>
                  <a:pt x="28452" y="4042"/>
                </a:lnTo>
                <a:lnTo>
                  <a:pt x="28454" y="4064"/>
                </a:lnTo>
                <a:lnTo>
                  <a:pt x="28457" y="4087"/>
                </a:lnTo>
                <a:lnTo>
                  <a:pt x="28463" y="4108"/>
                </a:lnTo>
                <a:lnTo>
                  <a:pt x="28472" y="4129"/>
                </a:lnTo>
                <a:lnTo>
                  <a:pt x="28481" y="4148"/>
                </a:lnTo>
                <a:lnTo>
                  <a:pt x="28493" y="4168"/>
                </a:lnTo>
                <a:lnTo>
                  <a:pt x="28508" y="4186"/>
                </a:lnTo>
                <a:lnTo>
                  <a:pt x="28523" y="4202"/>
                </a:lnTo>
                <a:lnTo>
                  <a:pt x="28539" y="4219"/>
                </a:lnTo>
                <a:lnTo>
                  <a:pt x="28559" y="4232"/>
                </a:lnTo>
                <a:lnTo>
                  <a:pt x="28578" y="4244"/>
                </a:lnTo>
                <a:lnTo>
                  <a:pt x="28599" y="4255"/>
                </a:lnTo>
                <a:lnTo>
                  <a:pt x="28644" y="4270"/>
                </a:lnTo>
                <a:lnTo>
                  <a:pt x="28692" y="4274"/>
                </a:lnTo>
                <a:lnTo>
                  <a:pt x="28734" y="4271"/>
                </a:lnTo>
                <a:lnTo>
                  <a:pt x="28775" y="4261"/>
                </a:lnTo>
                <a:lnTo>
                  <a:pt x="28811" y="4244"/>
                </a:lnTo>
                <a:lnTo>
                  <a:pt x="28844" y="4223"/>
                </a:lnTo>
                <a:lnTo>
                  <a:pt x="28859" y="4210"/>
                </a:lnTo>
                <a:lnTo>
                  <a:pt x="28872" y="4196"/>
                </a:lnTo>
                <a:lnTo>
                  <a:pt x="28898" y="4166"/>
                </a:lnTo>
                <a:lnTo>
                  <a:pt x="28919" y="4133"/>
                </a:lnTo>
                <a:lnTo>
                  <a:pt x="28937" y="4096"/>
                </a:lnTo>
                <a:lnTo>
                  <a:pt x="29298" y="3232"/>
                </a:lnTo>
                <a:lnTo>
                  <a:pt x="29661" y="2369"/>
                </a:lnTo>
                <a:lnTo>
                  <a:pt x="30023" y="1505"/>
                </a:lnTo>
                <a:lnTo>
                  <a:pt x="30386" y="643"/>
                </a:lnTo>
                <a:lnTo>
                  <a:pt x="30749" y="1508"/>
                </a:lnTo>
                <a:lnTo>
                  <a:pt x="31112" y="2375"/>
                </a:lnTo>
                <a:lnTo>
                  <a:pt x="31475" y="3241"/>
                </a:lnTo>
                <a:lnTo>
                  <a:pt x="31839" y="4108"/>
                </a:lnTo>
                <a:lnTo>
                  <a:pt x="31857" y="4139"/>
                </a:lnTo>
                <a:lnTo>
                  <a:pt x="31878" y="4169"/>
                </a:lnTo>
                <a:lnTo>
                  <a:pt x="31904" y="4198"/>
                </a:lnTo>
                <a:lnTo>
                  <a:pt x="31932" y="4222"/>
                </a:lnTo>
                <a:lnTo>
                  <a:pt x="31964" y="4244"/>
                </a:lnTo>
                <a:lnTo>
                  <a:pt x="31997" y="4261"/>
                </a:lnTo>
                <a:lnTo>
                  <a:pt x="32034" y="4271"/>
                </a:lnTo>
                <a:lnTo>
                  <a:pt x="32054" y="4273"/>
                </a:lnTo>
                <a:lnTo>
                  <a:pt x="32073" y="4274"/>
                </a:lnTo>
                <a:lnTo>
                  <a:pt x="32121" y="4270"/>
                </a:lnTo>
                <a:lnTo>
                  <a:pt x="32144" y="4264"/>
                </a:lnTo>
                <a:lnTo>
                  <a:pt x="32165" y="4256"/>
                </a:lnTo>
                <a:lnTo>
                  <a:pt x="32205" y="4234"/>
                </a:lnTo>
                <a:lnTo>
                  <a:pt x="32240" y="4205"/>
                </a:lnTo>
                <a:lnTo>
                  <a:pt x="32268" y="4172"/>
                </a:lnTo>
                <a:lnTo>
                  <a:pt x="32279" y="4153"/>
                </a:lnTo>
                <a:lnTo>
                  <a:pt x="32289" y="4133"/>
                </a:lnTo>
                <a:lnTo>
                  <a:pt x="32297" y="4114"/>
                </a:lnTo>
                <a:lnTo>
                  <a:pt x="32303" y="4093"/>
                </a:lnTo>
                <a:lnTo>
                  <a:pt x="32307" y="4048"/>
                </a:lnTo>
                <a:lnTo>
                  <a:pt x="32306" y="4022"/>
                </a:lnTo>
                <a:lnTo>
                  <a:pt x="32303" y="3998"/>
                </a:lnTo>
                <a:lnTo>
                  <a:pt x="32289" y="3953"/>
                </a:lnTo>
                <a:lnTo>
                  <a:pt x="31883" y="3022"/>
                </a:lnTo>
                <a:lnTo>
                  <a:pt x="31478" y="2090"/>
                </a:lnTo>
                <a:lnTo>
                  <a:pt x="31071" y="1159"/>
                </a:lnTo>
                <a:lnTo>
                  <a:pt x="30666" y="227"/>
                </a:lnTo>
                <a:lnTo>
                  <a:pt x="30645" y="184"/>
                </a:lnTo>
                <a:lnTo>
                  <a:pt x="30621" y="146"/>
                </a:lnTo>
                <a:lnTo>
                  <a:pt x="30593" y="112"/>
                </a:lnTo>
                <a:lnTo>
                  <a:pt x="30561" y="83"/>
                </a:lnTo>
                <a:lnTo>
                  <a:pt x="30543" y="71"/>
                </a:lnTo>
                <a:lnTo>
                  <a:pt x="30525" y="61"/>
                </a:lnTo>
                <a:lnTo>
                  <a:pt x="30485" y="44"/>
                </a:lnTo>
                <a:lnTo>
                  <a:pt x="30441" y="34"/>
                </a:lnTo>
                <a:lnTo>
                  <a:pt x="30417" y="31"/>
                </a:lnTo>
                <a:lnTo>
                  <a:pt x="30392" y="31"/>
                </a:lnTo>
                <a:lnTo>
                  <a:pt x="30368" y="31"/>
                </a:lnTo>
                <a:close/>
                <a:moveTo>
                  <a:pt x="36018" y="4277"/>
                </a:moveTo>
                <a:lnTo>
                  <a:pt x="36045" y="4276"/>
                </a:lnTo>
                <a:lnTo>
                  <a:pt x="36071" y="4273"/>
                </a:lnTo>
                <a:lnTo>
                  <a:pt x="36096" y="4265"/>
                </a:lnTo>
                <a:lnTo>
                  <a:pt x="36120" y="4256"/>
                </a:lnTo>
                <a:lnTo>
                  <a:pt x="36143" y="4246"/>
                </a:lnTo>
                <a:lnTo>
                  <a:pt x="36165" y="4232"/>
                </a:lnTo>
                <a:lnTo>
                  <a:pt x="36204" y="4201"/>
                </a:lnTo>
                <a:lnTo>
                  <a:pt x="36221" y="4181"/>
                </a:lnTo>
                <a:lnTo>
                  <a:pt x="36236" y="4162"/>
                </a:lnTo>
                <a:lnTo>
                  <a:pt x="36249" y="4139"/>
                </a:lnTo>
                <a:lnTo>
                  <a:pt x="36261" y="4117"/>
                </a:lnTo>
                <a:lnTo>
                  <a:pt x="36269" y="4093"/>
                </a:lnTo>
                <a:lnTo>
                  <a:pt x="36276" y="4067"/>
                </a:lnTo>
                <a:lnTo>
                  <a:pt x="36279" y="4042"/>
                </a:lnTo>
                <a:lnTo>
                  <a:pt x="36281" y="4015"/>
                </a:lnTo>
                <a:lnTo>
                  <a:pt x="36279" y="3988"/>
                </a:lnTo>
                <a:lnTo>
                  <a:pt x="36278" y="3974"/>
                </a:lnTo>
                <a:lnTo>
                  <a:pt x="36276" y="3961"/>
                </a:lnTo>
                <a:lnTo>
                  <a:pt x="36269" y="3935"/>
                </a:lnTo>
                <a:lnTo>
                  <a:pt x="36261" y="3911"/>
                </a:lnTo>
                <a:lnTo>
                  <a:pt x="36249" y="3889"/>
                </a:lnTo>
                <a:lnTo>
                  <a:pt x="36236" y="3866"/>
                </a:lnTo>
                <a:lnTo>
                  <a:pt x="36204" y="3827"/>
                </a:lnTo>
                <a:lnTo>
                  <a:pt x="36185" y="3811"/>
                </a:lnTo>
                <a:lnTo>
                  <a:pt x="36165" y="3796"/>
                </a:lnTo>
                <a:lnTo>
                  <a:pt x="36143" y="3782"/>
                </a:lnTo>
                <a:lnTo>
                  <a:pt x="36120" y="3772"/>
                </a:lnTo>
                <a:lnTo>
                  <a:pt x="36096" y="3763"/>
                </a:lnTo>
                <a:lnTo>
                  <a:pt x="36071" y="3755"/>
                </a:lnTo>
                <a:lnTo>
                  <a:pt x="36045" y="3752"/>
                </a:lnTo>
                <a:lnTo>
                  <a:pt x="36018" y="3751"/>
                </a:lnTo>
                <a:lnTo>
                  <a:pt x="35991" y="3752"/>
                </a:lnTo>
                <a:lnTo>
                  <a:pt x="35964" y="3755"/>
                </a:lnTo>
                <a:lnTo>
                  <a:pt x="35939" y="3763"/>
                </a:lnTo>
                <a:lnTo>
                  <a:pt x="35915" y="3772"/>
                </a:lnTo>
                <a:lnTo>
                  <a:pt x="35892" y="3782"/>
                </a:lnTo>
                <a:lnTo>
                  <a:pt x="35870" y="3796"/>
                </a:lnTo>
                <a:lnTo>
                  <a:pt x="35831" y="3827"/>
                </a:lnTo>
                <a:lnTo>
                  <a:pt x="35814" y="3847"/>
                </a:lnTo>
                <a:lnTo>
                  <a:pt x="35799" y="3866"/>
                </a:lnTo>
                <a:lnTo>
                  <a:pt x="35786" y="3889"/>
                </a:lnTo>
                <a:lnTo>
                  <a:pt x="35775" y="3911"/>
                </a:lnTo>
                <a:lnTo>
                  <a:pt x="35766" y="3935"/>
                </a:lnTo>
                <a:lnTo>
                  <a:pt x="35759" y="3961"/>
                </a:lnTo>
                <a:lnTo>
                  <a:pt x="35756" y="3988"/>
                </a:lnTo>
                <a:lnTo>
                  <a:pt x="35754" y="4015"/>
                </a:lnTo>
                <a:lnTo>
                  <a:pt x="35756" y="4042"/>
                </a:lnTo>
                <a:lnTo>
                  <a:pt x="35757" y="4054"/>
                </a:lnTo>
                <a:lnTo>
                  <a:pt x="35759" y="4067"/>
                </a:lnTo>
                <a:lnTo>
                  <a:pt x="35766" y="4093"/>
                </a:lnTo>
                <a:lnTo>
                  <a:pt x="35775" y="4117"/>
                </a:lnTo>
                <a:lnTo>
                  <a:pt x="35786" y="4139"/>
                </a:lnTo>
                <a:lnTo>
                  <a:pt x="35799" y="4162"/>
                </a:lnTo>
                <a:lnTo>
                  <a:pt x="35831" y="4201"/>
                </a:lnTo>
                <a:lnTo>
                  <a:pt x="35850" y="4217"/>
                </a:lnTo>
                <a:lnTo>
                  <a:pt x="35870" y="4232"/>
                </a:lnTo>
                <a:lnTo>
                  <a:pt x="35892" y="4246"/>
                </a:lnTo>
                <a:lnTo>
                  <a:pt x="35915" y="4256"/>
                </a:lnTo>
                <a:lnTo>
                  <a:pt x="35939" y="4265"/>
                </a:lnTo>
                <a:lnTo>
                  <a:pt x="35964" y="4273"/>
                </a:lnTo>
                <a:lnTo>
                  <a:pt x="35991" y="4276"/>
                </a:lnTo>
                <a:lnTo>
                  <a:pt x="36018" y="427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accent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7BD2D7-FC15-14D9-2ED5-72CCA2BE5F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/>
          <a:srcRect l="4959" t="-17652" r="-4959" b="17652"/>
          <a:stretch/>
        </p:blipFill>
        <p:spPr>
          <a:xfrm>
            <a:off x="0" y="0"/>
            <a:ext cx="58077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11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C9B1-777F-8067-8336-63D41974A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6F14F-0B07-1CC6-ABCF-87A2A0623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C5789-2AF3-B0FD-64C7-076BFF588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01C14-B31A-2314-243F-9C00011A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0FD88-A2B0-6F4F-48DB-7EF25C48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72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3BA12-DAFF-B3BD-5843-CEDFAD47E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4FE6B-F32F-5EB6-C891-D667F3353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32D1C-3A7B-73B9-8365-343F7F3F6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97CC0-A5A8-C654-ADB2-B4CD20489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020E2-9752-453C-878E-C02C20ED3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576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253CE-6FE5-5112-0C0B-8F21798A3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F3426-1B71-1D6F-3447-AFF370E086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A49CF-1EA3-4093-F114-93C9636EE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96F9A-4862-2C70-B125-656C6A61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850CB-CC9B-D612-C933-E0B5347C8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865B9-8D58-36A8-C6C5-7A2BBC9A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670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2951-CE3F-EC46-954D-75A9F67C9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25986-8E07-1B0E-877A-D4E9D7912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BC168B-7E01-06F7-7206-30C78D50F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32023-ECC2-BD8C-D7AC-25E1F1134A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B9497E-6DB8-5DA5-169D-CAA3E01872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1844E4-EE62-C8D7-5663-100D3171F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DDB7C2-674A-784C-036C-634F5B66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3F4D57-0895-A81B-56C0-F0FCAE2FF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73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4B5A5-5A53-4BB0-DF73-1B3A85F6A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ED555-5D02-493A-C02A-A33BD9A6F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AEBEF-47B7-5591-4036-CEA2414C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EFB8E-F53C-3EFE-56E8-7F0AF1330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08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37E32C-45B9-3CA3-5265-D636B3FE6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CFA162-0B6F-1C6D-2B23-535AF90AE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C897D-D7B9-D04A-CAFF-793298E22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586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802CA-0230-BFE1-3508-935FD895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C3142-D26D-9097-50B2-14DD9BE5E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471C0-16FE-107C-DD6F-AB31D941F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04245-42B6-1392-78CB-2E74CB5D1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619C7-071E-3DE0-B1B1-D10E0035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937544-4F4C-FEFE-7662-16348F2FD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594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BE190-F099-705F-94CB-1509FAECF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5E1EB5-AC8E-7C84-E747-AC48A35B5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FCFCD-49E5-0EDD-1DDB-B2E6A3483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693BD-E8C0-C564-84F8-CF3A543BF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302B4-5B03-13E1-BA6C-EA849CF7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EFD97-F4A7-D278-E238-DF5BA8EB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319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9DD390-9AD0-3A42-0D50-5AA214CD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05FC8-DBA7-2406-DCA2-6DDABC651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736E0-84FB-4DD4-D286-7A5685B26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587A67-DC22-468D-A977-C4D834ABDB22}" type="datetimeFigureOut">
              <a:rPr lang="fi-FI" smtClean="0"/>
              <a:t>8.11.2024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D13BF-C9A2-C4F4-2F6A-40C9A3CA2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F501D-A6A2-3793-4F4F-093BB7C33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528C2F-01FC-41A8-A74E-8D74DA985D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41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4" r:id="rId13"/>
    <p:sldLayoutId id="2147483666" r:id="rId14"/>
    <p:sldLayoutId id="2147483668" r:id="rId15"/>
    <p:sldLayoutId id="2147483669" r:id="rId16"/>
    <p:sldLayoutId id="214748367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333BB5-924E-5AD9-F1B1-8DD0BDC8E661}"/>
              </a:ext>
            </a:extLst>
          </p:cNvPr>
          <p:cNvSpPr txBox="1"/>
          <p:nvPr/>
        </p:nvSpPr>
        <p:spPr>
          <a:xfrm>
            <a:off x="229906" y="768097"/>
            <a:ext cx="66516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Ideoita monialaiseen oppimiskokonaisuuteen</a:t>
            </a:r>
          </a:p>
          <a:p>
            <a:pPr algn="ctr"/>
            <a:r>
              <a:rPr lang="fi-FI" sz="28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Energinen Vaasa</a:t>
            </a:r>
          </a:p>
          <a:p>
            <a:pPr algn="ctr"/>
            <a:r>
              <a:rPr lang="fi-FI" sz="28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9.lk</a:t>
            </a:r>
          </a:p>
        </p:txBody>
      </p:sp>
    </p:spTree>
    <p:extLst>
      <p:ext uri="{BB962C8B-B14F-4D97-AF65-F5344CB8AC3E}">
        <p14:creationId xmlns:p14="http://schemas.microsoft.com/office/powerpoint/2010/main" val="121091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D9629-6D4C-134A-B3C3-7A5A132F1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Rounded MT Bold" panose="020F0704030504030204" pitchFamily="34" charset="0"/>
              </a:rPr>
              <a:t>1. Suunnittelupäivä</a:t>
            </a:r>
            <a:br>
              <a:rPr lang="fi-FI" dirty="0">
                <a:latin typeface="Arial Rounded MT Bold" panose="020F0704030504030204" pitchFamily="34" charset="0"/>
              </a:rPr>
            </a:br>
            <a:r>
              <a:rPr lang="fi-FI" dirty="0">
                <a:latin typeface="Arial Rounded MT Bold" panose="020F0704030504030204" pitchFamily="34" charset="0"/>
              </a:rPr>
              <a:t>2. Pajapäivä</a:t>
            </a:r>
            <a:br>
              <a:rPr lang="fi-FI" dirty="0">
                <a:latin typeface="Arial Rounded MT Bold" panose="020F0704030504030204" pitchFamily="34" charset="0"/>
              </a:rPr>
            </a:br>
            <a:r>
              <a:rPr lang="fi-FI" dirty="0">
                <a:latin typeface="Arial Rounded MT Bold" panose="020F0704030504030204" pitchFamily="34" charset="0"/>
              </a:rPr>
              <a:t>3. Retkipäivä</a:t>
            </a:r>
            <a:endParaRPr lang="en-FI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29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C1981A-6BDF-DBD5-C916-F56B78B5FD6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29815" y="1801907"/>
            <a:ext cx="5633267" cy="4347882"/>
          </a:xfrm>
        </p:spPr>
        <p:txBody>
          <a:bodyPr>
            <a:normAutofit fontScale="25000" lnSpcReduction="20000"/>
          </a:bodyPr>
          <a:lstStyle/>
          <a:p>
            <a:pPr marL="0" indent="0" algn="l" rtl="0" fontAlgn="base">
              <a:buNone/>
            </a:pPr>
            <a:endParaRPr lang="fi-FI" sz="4900" b="0" i="0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fi-FI" sz="56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Projektityö: Oppilaat suunnittelevat energia-aiheisen pajan/pajoja oman luokan kesken tai pienemmissä ryhmissä. Pajan kesto 45 min. Pajan sisältö täytyy olla toteutettavissa seuraavaksi päiväksi. 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fi-FI" sz="56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L</a:t>
            </a:r>
            <a:r>
              <a:rPr lang="fi-FI" sz="56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uokkien kesken voidaan sopia erilaisista painotuksista pajoihin, esim. liikuntapaja, matikkapaja, kielipaja, kuvataidepaja. 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fi-FI" sz="56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Pajojen esittely julkaistaan esim. Teamsissa.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fi-FI" sz="56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9.luokkalaiset äänestävät, mitkä pajoista toteutetaan seuraavana päivänä. Vaihtoehtoisesti voi toteuttaa yhden pajan/luokka. Valitut pajat pidetään oppilaiden voimin, eli ryhmästä valitaan ne oppilaat, jotka pitävät pajan. 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fi-FI" sz="56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Pajoja täytyy olla tarpeeksi, että jokaiselle luokalle löytyy neljä eri pajaa.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fi-FI" sz="56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Osa pajoista voi olla opettajien suunnittelemia, loput oppilaiden. </a:t>
            </a:r>
          </a:p>
          <a:p>
            <a:pPr marL="0" indent="0" algn="l" rtl="0" fontAlgn="base">
              <a:buNone/>
            </a:pPr>
            <a:endParaRPr lang="fi-FI" sz="26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866E07-BA6B-6796-E537-7197463F7BC7}"/>
              </a:ext>
            </a:extLst>
          </p:cNvPr>
          <p:cNvSpPr txBox="1"/>
          <p:nvPr/>
        </p:nvSpPr>
        <p:spPr>
          <a:xfrm>
            <a:off x="6029815" y="1510536"/>
            <a:ext cx="3065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Arial Rounded MT Bold" panose="020F0704030504030204" pitchFamily="34" charset="0"/>
              </a:rPr>
              <a:t>1. päivä</a:t>
            </a:r>
          </a:p>
        </p:txBody>
      </p:sp>
    </p:spTree>
    <p:extLst>
      <p:ext uri="{BB962C8B-B14F-4D97-AF65-F5344CB8AC3E}">
        <p14:creationId xmlns:p14="http://schemas.microsoft.com/office/powerpoint/2010/main" val="25818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7A93F6-5506-F14A-1D56-E4F6629264BB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816080" y="2528047"/>
            <a:ext cx="5040000" cy="3204963"/>
          </a:xfrm>
        </p:spPr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endParaRPr lang="fi-FI" sz="1800" b="0" i="0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pPr marL="0" indent="0" algn="l" rtl="0" fontAlgn="base">
              <a:buNone/>
            </a:pPr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Oppilaat kiertävät luokan kesken yhteensä neljässä eri pajassa.</a:t>
            </a:r>
          </a:p>
          <a:p>
            <a:pPr marL="0" indent="0" algn="l" rtl="0" fontAlgn="base">
              <a:buNone/>
            </a:pP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Aikatauluesimerkki:</a:t>
            </a:r>
          </a:p>
          <a:p>
            <a:pPr marL="0" indent="0" algn="l" rtl="0" fontAlgn="base">
              <a:buNone/>
            </a:pP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Paja 1.</a:t>
            </a:r>
          </a:p>
          <a:p>
            <a:pPr marL="0" indent="0" algn="l" rtl="0" fontAlgn="base">
              <a:buNone/>
            </a:pP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Paja 2.</a:t>
            </a:r>
          </a:p>
          <a:p>
            <a:pPr marL="0" indent="0" algn="l" rtl="0" fontAlgn="base">
              <a:buNone/>
            </a:pP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Välitunti</a:t>
            </a:r>
          </a:p>
          <a:p>
            <a:pPr marL="0" indent="0" algn="l" rtl="0" fontAlgn="base">
              <a:buNone/>
            </a:pP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Paja 3. </a:t>
            </a:r>
          </a:p>
          <a:p>
            <a:pPr marL="0" indent="0" algn="l" rtl="0" fontAlgn="base">
              <a:buNone/>
            </a:pP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Ruokailu</a:t>
            </a:r>
          </a:p>
          <a:p>
            <a:pPr marL="0" indent="0" algn="l" rtl="0" fontAlgn="base">
              <a:buNone/>
            </a:pP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Paja 4.</a:t>
            </a:r>
          </a:p>
          <a:p>
            <a:pPr marL="0" indent="0" algn="l" rtl="0" fontAlgn="base">
              <a:buNone/>
            </a:pPr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905403-8398-380D-2D9D-C70A03C0E805}"/>
              </a:ext>
            </a:extLst>
          </p:cNvPr>
          <p:cNvSpPr txBox="1"/>
          <p:nvPr/>
        </p:nvSpPr>
        <p:spPr>
          <a:xfrm>
            <a:off x="6816080" y="1658471"/>
            <a:ext cx="2256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Arial Rounded MT Bold" panose="020F0704030504030204" pitchFamily="34" charset="0"/>
              </a:rPr>
              <a:t>2. päivä</a:t>
            </a:r>
          </a:p>
        </p:txBody>
      </p:sp>
    </p:spTree>
    <p:extLst>
      <p:ext uri="{BB962C8B-B14F-4D97-AF65-F5344CB8AC3E}">
        <p14:creationId xmlns:p14="http://schemas.microsoft.com/office/powerpoint/2010/main" val="80028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695DA2-4C8E-41D3-5512-80EA792F2D5B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pPr marL="0" indent="0" algn="l" rtl="0" fontAlgn="base">
              <a:buNone/>
            </a:pPr>
            <a:endParaRPr lang="fi-FI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+mj-lt"/>
              <a:buAutoNum type="arabicPeriod" startAt="3"/>
            </a:pPr>
            <a:r>
              <a:rPr lang="fi-FI" sz="24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Päivä </a:t>
            </a:r>
          </a:p>
          <a:p>
            <a:pPr marL="0" indent="0" algn="l" rtl="0" fontAlgn="base">
              <a:buNone/>
            </a:pPr>
            <a:endParaRPr lang="fi-FI" sz="1800" b="0" i="0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pPr marL="0" indent="0" algn="l" rtl="0" fontAlgn="base">
              <a:buNone/>
            </a:pPr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Retkipäivä </a:t>
            </a: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: Tutustutaan </a:t>
            </a:r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energia-aiheeseen sopivaan kohteeseen/kohteisiin</a:t>
            </a: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72810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6BFC0A-202A-E1B4-C558-3D3A4D1F847A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816080" y="2312894"/>
            <a:ext cx="5040000" cy="403042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Huomioi Energia-aiheen monipuoliset mahdollisuudet!</a:t>
            </a:r>
          </a:p>
          <a:p>
            <a:pPr algn="l" rtl="0" fontAlgn="base"/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Pakopeli, Seppo-peli, toiminnalliset tehtävät, askartelu, liikunta</a:t>
            </a:r>
          </a:p>
          <a:p>
            <a:pPr algn="l" rtl="0" fontAlgn="base"/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Pajapäiväpassi: kerätään leimoja tms., tietty määrä leimoja tarkoittaa esim. </a:t>
            </a:r>
            <a:r>
              <a:rPr lang="fi-FI" sz="18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latauspaussia</a:t>
            </a:r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 tai kahvipaussia. </a:t>
            </a:r>
          </a:p>
          <a:p>
            <a:pPr algn="l" rtl="0" fontAlgn="base"/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Paja voi olla myös akkujen lataus –paja, jossa rentoudutaan </a:t>
            </a:r>
          </a:p>
          <a:p>
            <a:pPr algn="l" rtl="0" fontAlgn="base"/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Energiansäästövinkit, ruokahävikin vähentämien, miten liikunta vaikuttaa energiankulutukseen ja hyvinvointiin, lasketaan energiankulutusta, kollaasi energiantuotannosta </a:t>
            </a:r>
            <a:r>
              <a:rPr lang="fi-FI" sz="1800" b="0" i="0" dirty="0" err="1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yms</a:t>
            </a:r>
            <a:endParaRPr lang="fi-FI" b="0" i="0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pPr algn="l" rtl="0" fontAlgn="base"/>
            <a:r>
              <a:rPr lang="fi-FI" sz="1800" b="0" i="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Arviointi: pajojen jälkeen itsearviointi tai vertaisarviointi </a:t>
            </a:r>
            <a:endParaRPr lang="fi-FI" b="0" i="0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C4418D-0807-F27B-006C-AFB95CE35137}"/>
              </a:ext>
            </a:extLst>
          </p:cNvPr>
          <p:cNvSpPr txBox="1"/>
          <p:nvPr/>
        </p:nvSpPr>
        <p:spPr>
          <a:xfrm>
            <a:off x="6445624" y="1524001"/>
            <a:ext cx="310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Arial Rounded MT Bold" panose="020F0704030504030204" pitchFamily="34" charset="0"/>
              </a:rPr>
              <a:t>Ideoinnin avuksi</a:t>
            </a:r>
            <a:r>
              <a:rPr lang="fi-FI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4706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240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Arial Rounded MT Bold</vt:lpstr>
      <vt:lpstr>Segoe UI</vt:lpstr>
      <vt:lpstr>Office Theme</vt:lpstr>
      <vt:lpstr>PowerPoint Presentation</vt:lpstr>
      <vt:lpstr>1. Suunnittelupäivä 2. Pajapäivä 3. Retkipäivä</vt:lpstr>
      <vt:lpstr>PowerPoint Presentation</vt:lpstr>
      <vt:lpstr>PowerPoint Presentation</vt:lpstr>
      <vt:lpstr>PowerPoint Presentation</vt:lpstr>
      <vt:lpstr>PowerPoint Presentation</vt:lpstr>
    </vt:vector>
  </TitlesOfParts>
  <Company>Vaasan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Närvä Outi</dc:creator>
  <cp:lastModifiedBy>Närvä Outi</cp:lastModifiedBy>
  <cp:revision>1</cp:revision>
  <dcterms:created xsi:type="dcterms:W3CDTF">2024-11-08T09:29:26Z</dcterms:created>
  <dcterms:modified xsi:type="dcterms:W3CDTF">2024-11-08T12:48:21Z</dcterms:modified>
</cp:coreProperties>
</file>